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4179" r:id="rId2"/>
  </p:sldMasterIdLst>
  <p:notesMasterIdLst>
    <p:notesMasterId r:id="rId33"/>
  </p:notesMasterIdLst>
  <p:sldIdLst>
    <p:sldId id="261" r:id="rId3"/>
    <p:sldId id="453" r:id="rId4"/>
    <p:sldId id="488" r:id="rId5"/>
    <p:sldId id="489" r:id="rId6"/>
    <p:sldId id="468" r:id="rId7"/>
    <p:sldId id="467" r:id="rId8"/>
    <p:sldId id="490" r:id="rId9"/>
    <p:sldId id="486" r:id="rId10"/>
    <p:sldId id="455" r:id="rId11"/>
    <p:sldId id="456" r:id="rId12"/>
    <p:sldId id="465" r:id="rId13"/>
    <p:sldId id="452" r:id="rId14"/>
    <p:sldId id="462" r:id="rId15"/>
    <p:sldId id="470" r:id="rId16"/>
    <p:sldId id="460" r:id="rId17"/>
    <p:sldId id="474" r:id="rId18"/>
    <p:sldId id="454" r:id="rId19"/>
    <p:sldId id="471" r:id="rId20"/>
    <p:sldId id="483" r:id="rId21"/>
    <p:sldId id="482" r:id="rId22"/>
    <p:sldId id="479" r:id="rId23"/>
    <p:sldId id="480" r:id="rId24"/>
    <p:sldId id="481" r:id="rId25"/>
    <p:sldId id="477" r:id="rId26"/>
    <p:sldId id="464" r:id="rId27"/>
    <p:sldId id="476" r:id="rId28"/>
    <p:sldId id="463" r:id="rId29"/>
    <p:sldId id="475" r:id="rId30"/>
    <p:sldId id="473" r:id="rId31"/>
    <p:sldId id="466"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19A8163-2A5C-9A47-8BFA-C0FC4B9E902D}" name="nidhi goyal" initials="ng" userId="0b88b982b49bb413"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A8F063F-06E2-CB7B-58D9-03C7ACBA79C2}" v="117" dt="2024-08-14T03:34:21.3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microsoft.com/office/2015/10/relationships/revisionInfo" Target="revisionInfo.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dhi Goyal" userId="S::nidhi.goyal@mahindrauniversity.edu.in::d502dec7-e175-4669-9f8b-6dcd4fa525f0" providerId="AD" clId="Web-{FA8F063F-06E2-CB7B-58D9-03C7ACBA79C2}"/>
    <pc:docChg chg="modSld">
      <pc:chgData name="Nidhi Goyal" userId="S::nidhi.goyal@mahindrauniversity.edu.in::d502dec7-e175-4669-9f8b-6dcd4fa525f0" providerId="AD" clId="Web-{FA8F063F-06E2-CB7B-58D9-03C7ACBA79C2}" dt="2024-08-14T03:34:19.994" v="89" actId="20577"/>
      <pc:docMkLst>
        <pc:docMk/>
      </pc:docMkLst>
      <pc:sldChg chg="modSp">
        <pc:chgData name="Nidhi Goyal" userId="S::nidhi.goyal@mahindrauniversity.edu.in::d502dec7-e175-4669-9f8b-6dcd4fa525f0" providerId="AD" clId="Web-{FA8F063F-06E2-CB7B-58D9-03C7ACBA79C2}" dt="2024-08-14T03:27:57.701" v="30" actId="20577"/>
        <pc:sldMkLst>
          <pc:docMk/>
          <pc:sldMk cId="239451238" sldId="261"/>
        </pc:sldMkLst>
        <pc:spChg chg="mod">
          <ac:chgData name="Nidhi Goyal" userId="S::nidhi.goyal@mahindrauniversity.edu.in::d502dec7-e175-4669-9f8b-6dcd4fa525f0" providerId="AD" clId="Web-{FA8F063F-06E2-CB7B-58D9-03C7ACBA79C2}" dt="2024-08-14T03:27:50.717" v="22" actId="20577"/>
          <ac:spMkLst>
            <pc:docMk/>
            <pc:sldMk cId="239451238" sldId="261"/>
            <ac:spMk id="2" creationId="{00000000-0000-0000-0000-000000000000}"/>
          </ac:spMkLst>
        </pc:spChg>
        <pc:spChg chg="mod">
          <ac:chgData name="Nidhi Goyal" userId="S::nidhi.goyal@mahindrauniversity.edu.in::d502dec7-e175-4669-9f8b-6dcd4fa525f0" providerId="AD" clId="Web-{FA8F063F-06E2-CB7B-58D9-03C7ACBA79C2}" dt="2024-08-14T03:27:57.701" v="30" actId="20577"/>
          <ac:spMkLst>
            <pc:docMk/>
            <pc:sldMk cId="239451238" sldId="261"/>
            <ac:spMk id="3" creationId="{EC97F4FF-8BA2-FEB9-323C-46DD470215B4}"/>
          </ac:spMkLst>
        </pc:spChg>
      </pc:sldChg>
      <pc:sldChg chg="modSp">
        <pc:chgData name="Nidhi Goyal" userId="S::nidhi.goyal@mahindrauniversity.edu.in::d502dec7-e175-4669-9f8b-6dcd4fa525f0" providerId="AD" clId="Web-{FA8F063F-06E2-CB7B-58D9-03C7ACBA79C2}" dt="2024-08-14T03:34:19.994" v="89" actId="20577"/>
        <pc:sldMkLst>
          <pc:docMk/>
          <pc:sldMk cId="763906157" sldId="466"/>
        </pc:sldMkLst>
        <pc:spChg chg="mod">
          <ac:chgData name="Nidhi Goyal" userId="S::nidhi.goyal@mahindrauniversity.edu.in::d502dec7-e175-4669-9f8b-6dcd4fa525f0" providerId="AD" clId="Web-{FA8F063F-06E2-CB7B-58D9-03C7ACBA79C2}" dt="2024-08-14T03:34:19.994" v="89" actId="20577"/>
          <ac:spMkLst>
            <pc:docMk/>
            <pc:sldMk cId="763906157" sldId="466"/>
            <ac:spMk id="2" creationId="{78AF1E3B-DB40-B87E-AE2C-3E98668E2FA5}"/>
          </ac:spMkLst>
        </pc:spChg>
        <pc:spChg chg="mod">
          <ac:chgData name="Nidhi Goyal" userId="S::nidhi.goyal@mahindrauniversity.edu.in::d502dec7-e175-4669-9f8b-6dcd4fa525f0" providerId="AD" clId="Web-{FA8F063F-06E2-CB7B-58D9-03C7ACBA79C2}" dt="2024-08-14T03:34:14.619" v="80" actId="20577"/>
          <ac:spMkLst>
            <pc:docMk/>
            <pc:sldMk cId="763906157" sldId="466"/>
            <ac:spMk id="3" creationId="{7864AB61-E624-8520-82E2-7C2DBC049AA9}"/>
          </ac:spMkLst>
        </pc:spChg>
      </pc:sldChg>
      <pc:sldChg chg="modSp">
        <pc:chgData name="Nidhi Goyal" userId="S::nidhi.goyal@mahindrauniversity.edu.in::d502dec7-e175-4669-9f8b-6dcd4fa525f0" providerId="AD" clId="Web-{FA8F063F-06E2-CB7B-58D9-03C7ACBA79C2}" dt="2024-08-14T03:33:35.102" v="72"/>
        <pc:sldMkLst>
          <pc:docMk/>
          <pc:sldMk cId="2006683684" sldId="483"/>
        </pc:sldMkLst>
        <pc:picChg chg="mod">
          <ac:chgData name="Nidhi Goyal" userId="S::nidhi.goyal@mahindrauniversity.edu.in::d502dec7-e175-4669-9f8b-6dcd4fa525f0" providerId="AD" clId="Web-{FA8F063F-06E2-CB7B-58D9-03C7ACBA79C2}" dt="2024-08-14T03:33:35.102" v="72"/>
          <ac:picMkLst>
            <pc:docMk/>
            <pc:sldMk cId="2006683684" sldId="483"/>
            <ac:picMk id="5" creationId="{059B25DF-C1CA-D15A-BCEC-D90E1F3C667A}"/>
          </ac:picMkLst>
        </pc:picChg>
      </pc:sldChg>
      <pc:sldChg chg="modSp">
        <pc:chgData name="Nidhi Goyal" userId="S::nidhi.goyal@mahindrauniversity.edu.in::d502dec7-e175-4669-9f8b-6dcd4fa525f0" providerId="AD" clId="Web-{FA8F063F-06E2-CB7B-58D9-03C7ACBA79C2}" dt="2024-08-14T03:33:16.961" v="71" actId="20577"/>
        <pc:sldMkLst>
          <pc:docMk/>
          <pc:sldMk cId="4083438109" sldId="486"/>
        </pc:sldMkLst>
        <pc:spChg chg="mod">
          <ac:chgData name="Nidhi Goyal" userId="S::nidhi.goyal@mahindrauniversity.edu.in::d502dec7-e175-4669-9f8b-6dcd4fa525f0" providerId="AD" clId="Web-{FA8F063F-06E2-CB7B-58D9-03C7ACBA79C2}" dt="2024-08-14T03:33:16.961" v="71" actId="20577"/>
          <ac:spMkLst>
            <pc:docMk/>
            <pc:sldMk cId="4083438109" sldId="486"/>
            <ac:spMk id="3" creationId="{9DB3E010-EF63-D674-A1E8-180F572A9E42}"/>
          </ac:spMkLst>
        </pc:spChg>
      </pc:sldChg>
      <pc:sldChg chg="modSp">
        <pc:chgData name="Nidhi Goyal" userId="S::nidhi.goyal@mahindrauniversity.edu.in::d502dec7-e175-4669-9f8b-6dcd4fa525f0" providerId="AD" clId="Web-{FA8F063F-06E2-CB7B-58D9-03C7ACBA79C2}" dt="2024-08-14T03:28:26.187" v="36" actId="14100"/>
        <pc:sldMkLst>
          <pc:docMk/>
          <pc:sldMk cId="697442632" sldId="488"/>
        </pc:sldMkLst>
        <pc:spChg chg="mod">
          <ac:chgData name="Nidhi Goyal" userId="S::nidhi.goyal@mahindrauniversity.edu.in::d502dec7-e175-4669-9f8b-6dcd4fa525f0" providerId="AD" clId="Web-{FA8F063F-06E2-CB7B-58D9-03C7ACBA79C2}" dt="2024-08-14T03:28:26.187" v="36" actId="14100"/>
          <ac:spMkLst>
            <pc:docMk/>
            <pc:sldMk cId="697442632" sldId="488"/>
            <ac:spMk id="2" creationId="{BA8D4FEC-AA47-90A1-1DC4-FB4ABF0ECA5B}"/>
          </ac:spMkLst>
        </pc:spChg>
      </pc:sldChg>
      <pc:sldChg chg="modSp">
        <pc:chgData name="Nidhi Goyal" userId="S::nidhi.goyal@mahindrauniversity.edu.in::d502dec7-e175-4669-9f8b-6dcd4fa525f0" providerId="AD" clId="Web-{FA8F063F-06E2-CB7B-58D9-03C7ACBA79C2}" dt="2024-08-14T03:31:53.661" v="62" actId="20577"/>
        <pc:sldMkLst>
          <pc:docMk/>
          <pc:sldMk cId="2709687864" sldId="490"/>
        </pc:sldMkLst>
        <pc:spChg chg="mod">
          <ac:chgData name="Nidhi Goyal" userId="S::nidhi.goyal@mahindrauniversity.edu.in::d502dec7-e175-4669-9f8b-6dcd4fa525f0" providerId="AD" clId="Web-{FA8F063F-06E2-CB7B-58D9-03C7ACBA79C2}" dt="2024-08-14T03:31:53.661" v="62" actId="20577"/>
          <ac:spMkLst>
            <pc:docMk/>
            <pc:sldMk cId="2709687864" sldId="490"/>
            <ac:spMk id="3" creationId="{312209C6-F88B-43F9-4B38-CCDF94E6B989}"/>
          </ac:spMkLst>
        </pc:spChg>
      </pc:sldChg>
    </pc:docChg>
  </pc:docChgLst>
  <pc:docChgLst>
    <pc:chgData name="Nidhi Goyal" userId="S::nidhi.goyal@mahindrauniversity.edu.in::d502dec7-e175-4669-9f8b-6dcd4fa525f0" providerId="AD" clId="Web-{DECD6608-1A1F-6356-304A-4C8CC31159A6}"/>
    <pc:docChg chg="modSld">
      <pc:chgData name="Nidhi Goyal" userId="S::nidhi.goyal@mahindrauniversity.edu.in::d502dec7-e175-4669-9f8b-6dcd4fa525f0" providerId="AD" clId="Web-{DECD6608-1A1F-6356-304A-4C8CC31159A6}" dt="2024-08-07T16:22:06.218" v="4" actId="1076"/>
      <pc:docMkLst>
        <pc:docMk/>
      </pc:docMkLst>
      <pc:sldChg chg="modSp">
        <pc:chgData name="Nidhi Goyal" userId="S::nidhi.goyal@mahindrauniversity.edu.in::d502dec7-e175-4669-9f8b-6dcd4fa525f0" providerId="AD" clId="Web-{DECD6608-1A1F-6356-304A-4C8CC31159A6}" dt="2024-08-07T15:53:47.284" v="2" actId="1076"/>
        <pc:sldMkLst>
          <pc:docMk/>
          <pc:sldMk cId="2636886312" sldId="453"/>
        </pc:sldMkLst>
        <pc:spChg chg="mod">
          <ac:chgData name="Nidhi Goyal" userId="S::nidhi.goyal@mahindrauniversity.edu.in::d502dec7-e175-4669-9f8b-6dcd4fa525f0" providerId="AD" clId="Web-{DECD6608-1A1F-6356-304A-4C8CC31159A6}" dt="2024-08-07T15:53:47.284" v="2" actId="1076"/>
          <ac:spMkLst>
            <pc:docMk/>
            <pc:sldMk cId="2636886312" sldId="453"/>
            <ac:spMk id="6" creationId="{CFF040CC-F232-4242-5B65-39ECF11009E4}"/>
          </ac:spMkLst>
        </pc:spChg>
      </pc:sldChg>
      <pc:sldChg chg="modSp">
        <pc:chgData name="Nidhi Goyal" userId="S::nidhi.goyal@mahindrauniversity.edu.in::d502dec7-e175-4669-9f8b-6dcd4fa525f0" providerId="AD" clId="Web-{DECD6608-1A1F-6356-304A-4C8CC31159A6}" dt="2024-08-07T16:22:06.218" v="4" actId="1076"/>
        <pc:sldMkLst>
          <pc:docMk/>
          <pc:sldMk cId="662794435" sldId="462"/>
        </pc:sldMkLst>
        <pc:picChg chg="mod">
          <ac:chgData name="Nidhi Goyal" userId="S::nidhi.goyal@mahindrauniversity.edu.in::d502dec7-e175-4669-9f8b-6dcd4fa525f0" providerId="AD" clId="Web-{DECD6608-1A1F-6356-304A-4C8CC31159A6}" dt="2024-08-07T16:22:06.218" v="4" actId="1076"/>
          <ac:picMkLst>
            <pc:docMk/>
            <pc:sldMk cId="662794435" sldId="462"/>
            <ac:picMk id="5" creationId="{F113E82C-FC87-0CE6-D5B1-040654BEB1AE}"/>
          </ac:picMkLst>
        </pc:picChg>
      </pc:sldChg>
    </pc:docChg>
  </pc:docChgLst>
  <pc:docChgLst>
    <pc:chgData name="Nidhi Goyal" userId="S::nidhi.goyal@mahindrauniversity.edu.in::d502dec7-e175-4669-9f8b-6dcd4fa525f0" providerId="AD" clId="Web-{AEF3C194-3879-D4B9-3488-1A39549401FC}"/>
    <pc:docChg chg="addSld delSld modSld sldOrd">
      <pc:chgData name="Nidhi Goyal" userId="S::nidhi.goyal@mahindrauniversity.edu.in::d502dec7-e175-4669-9f8b-6dcd4fa525f0" providerId="AD" clId="Web-{AEF3C194-3879-D4B9-3488-1A39549401FC}" dt="2024-08-07T17:49:32.269" v="1450" actId="20577"/>
      <pc:docMkLst>
        <pc:docMk/>
      </pc:docMkLst>
      <pc:sldChg chg="addSp modSp">
        <pc:chgData name="Nidhi Goyal" userId="S::nidhi.goyal@mahindrauniversity.edu.in::d502dec7-e175-4669-9f8b-6dcd4fa525f0" providerId="AD" clId="Web-{AEF3C194-3879-D4B9-3488-1A39549401FC}" dt="2024-08-07T17:39:48.695" v="1236" actId="1076"/>
        <pc:sldMkLst>
          <pc:docMk/>
          <pc:sldMk cId="239451238" sldId="261"/>
        </pc:sldMkLst>
        <pc:spChg chg="mod">
          <ac:chgData name="Nidhi Goyal" userId="S::nidhi.goyal@mahindrauniversity.edu.in::d502dec7-e175-4669-9f8b-6dcd4fa525f0" providerId="AD" clId="Web-{AEF3C194-3879-D4B9-3488-1A39549401FC}" dt="2024-08-07T17:39:29.757" v="1222" actId="20577"/>
          <ac:spMkLst>
            <pc:docMk/>
            <pc:sldMk cId="239451238" sldId="261"/>
            <ac:spMk id="3" creationId="{EC97F4FF-8BA2-FEB9-323C-46DD470215B4}"/>
          </ac:spMkLst>
        </pc:spChg>
        <pc:spChg chg="add mod">
          <ac:chgData name="Nidhi Goyal" userId="S::nidhi.goyal@mahindrauniversity.edu.in::d502dec7-e175-4669-9f8b-6dcd4fa525f0" providerId="AD" clId="Web-{AEF3C194-3879-D4B9-3488-1A39549401FC}" dt="2024-08-07T17:39:48.695" v="1236" actId="1076"/>
          <ac:spMkLst>
            <pc:docMk/>
            <pc:sldMk cId="239451238" sldId="261"/>
            <ac:spMk id="4" creationId="{6782BA57-4F61-CCFC-8703-C2588A2A9650}"/>
          </ac:spMkLst>
        </pc:spChg>
      </pc:sldChg>
      <pc:sldChg chg="add del">
        <pc:chgData name="Nidhi Goyal" userId="S::nidhi.goyal@mahindrauniversity.edu.in::d502dec7-e175-4669-9f8b-6dcd4fa525f0" providerId="AD" clId="Web-{AEF3C194-3879-D4B9-3488-1A39549401FC}" dt="2024-08-07T16:44:44.475" v="266"/>
        <pc:sldMkLst>
          <pc:docMk/>
          <pc:sldMk cId="4073537628" sldId="452"/>
        </pc:sldMkLst>
      </pc:sldChg>
      <pc:sldChg chg="modSp">
        <pc:chgData name="Nidhi Goyal" userId="S::nidhi.goyal@mahindrauniversity.edu.in::d502dec7-e175-4669-9f8b-6dcd4fa525f0" providerId="AD" clId="Web-{AEF3C194-3879-D4B9-3488-1A39549401FC}" dt="2024-08-07T17:40:04.211" v="1237" actId="20577"/>
        <pc:sldMkLst>
          <pc:docMk/>
          <pc:sldMk cId="2636886312" sldId="453"/>
        </pc:sldMkLst>
        <pc:spChg chg="mod">
          <ac:chgData name="Nidhi Goyal" userId="S::nidhi.goyal@mahindrauniversity.edu.in::d502dec7-e175-4669-9f8b-6dcd4fa525f0" providerId="AD" clId="Web-{AEF3C194-3879-D4B9-3488-1A39549401FC}" dt="2024-08-07T17:40:04.211" v="1237" actId="20577"/>
          <ac:spMkLst>
            <pc:docMk/>
            <pc:sldMk cId="2636886312" sldId="453"/>
            <ac:spMk id="3" creationId="{CA3C73FE-67D7-1406-EC86-8DAE5AC87608}"/>
          </ac:spMkLst>
        </pc:spChg>
      </pc:sldChg>
      <pc:sldChg chg="add del">
        <pc:chgData name="Nidhi Goyal" userId="S::nidhi.goyal@mahindrauniversity.edu.in::d502dec7-e175-4669-9f8b-6dcd4fa525f0" providerId="AD" clId="Web-{AEF3C194-3879-D4B9-3488-1A39549401FC}" dt="2024-08-07T16:44:44.522" v="271"/>
        <pc:sldMkLst>
          <pc:docMk/>
          <pc:sldMk cId="3434844892" sldId="454"/>
        </pc:sldMkLst>
      </pc:sldChg>
      <pc:sldChg chg="modSp add del">
        <pc:chgData name="Nidhi Goyal" userId="S::nidhi.goyal@mahindrauniversity.edu.in::d502dec7-e175-4669-9f8b-6dcd4fa525f0" providerId="AD" clId="Web-{AEF3C194-3879-D4B9-3488-1A39549401FC}" dt="2024-08-07T17:43:51.200" v="1307"/>
        <pc:sldMkLst>
          <pc:docMk/>
          <pc:sldMk cId="2944714868" sldId="455"/>
        </pc:sldMkLst>
        <pc:graphicFrameChg chg="mod modGraphic">
          <ac:chgData name="Nidhi Goyal" userId="S::nidhi.goyal@mahindrauniversity.edu.in::d502dec7-e175-4669-9f8b-6dcd4fa525f0" providerId="AD" clId="Web-{AEF3C194-3879-D4B9-3488-1A39549401FC}" dt="2024-08-07T17:43:51.200" v="1307"/>
          <ac:graphicFrameMkLst>
            <pc:docMk/>
            <pc:sldMk cId="2944714868" sldId="455"/>
            <ac:graphicFrameMk id="6" creationId="{77E5DF2C-3BB0-E72A-2900-5A0EC50E19C1}"/>
          </ac:graphicFrameMkLst>
        </pc:graphicFrameChg>
      </pc:sldChg>
      <pc:sldChg chg="modSp ord">
        <pc:chgData name="Nidhi Goyal" userId="S::nidhi.goyal@mahindrauniversity.edu.in::d502dec7-e175-4669-9f8b-6dcd4fa525f0" providerId="AD" clId="Web-{AEF3C194-3879-D4B9-3488-1A39549401FC}" dt="2024-08-07T17:19:21.046" v="1148" actId="20577"/>
        <pc:sldMkLst>
          <pc:docMk/>
          <pc:sldMk cId="4210533404" sldId="456"/>
        </pc:sldMkLst>
        <pc:spChg chg="mod">
          <ac:chgData name="Nidhi Goyal" userId="S::nidhi.goyal@mahindrauniversity.edu.in::d502dec7-e175-4669-9f8b-6dcd4fa525f0" providerId="AD" clId="Web-{AEF3C194-3879-D4B9-3488-1A39549401FC}" dt="2024-08-07T17:19:21.046" v="1148" actId="20577"/>
          <ac:spMkLst>
            <pc:docMk/>
            <pc:sldMk cId="4210533404" sldId="456"/>
            <ac:spMk id="3" creationId="{BC993B1C-8E7D-06FA-A122-31E87996BB9E}"/>
          </ac:spMkLst>
        </pc:spChg>
      </pc:sldChg>
      <pc:sldChg chg="add del">
        <pc:chgData name="Nidhi Goyal" userId="S::nidhi.goyal@mahindrauniversity.edu.in::d502dec7-e175-4669-9f8b-6dcd4fa525f0" providerId="AD" clId="Web-{AEF3C194-3879-D4B9-3488-1A39549401FC}" dt="2024-08-07T16:44:44.506" v="269"/>
        <pc:sldMkLst>
          <pc:docMk/>
          <pc:sldMk cId="1435174145" sldId="460"/>
        </pc:sldMkLst>
      </pc:sldChg>
      <pc:sldChg chg="add del">
        <pc:chgData name="Nidhi Goyal" userId="S::nidhi.goyal@mahindrauniversity.edu.in::d502dec7-e175-4669-9f8b-6dcd4fa525f0" providerId="AD" clId="Web-{AEF3C194-3879-D4B9-3488-1A39549401FC}" dt="2024-08-07T16:44:44.490" v="267"/>
        <pc:sldMkLst>
          <pc:docMk/>
          <pc:sldMk cId="662794435" sldId="462"/>
        </pc:sldMkLst>
      </pc:sldChg>
      <pc:sldChg chg="add del">
        <pc:chgData name="Nidhi Goyal" userId="S::nidhi.goyal@mahindrauniversity.edu.in::d502dec7-e175-4669-9f8b-6dcd4fa525f0" providerId="AD" clId="Web-{AEF3C194-3879-D4B9-3488-1A39549401FC}" dt="2024-08-07T16:44:44.615" v="281"/>
        <pc:sldMkLst>
          <pc:docMk/>
          <pc:sldMk cId="2424869705" sldId="463"/>
        </pc:sldMkLst>
      </pc:sldChg>
      <pc:sldChg chg="add del">
        <pc:chgData name="Nidhi Goyal" userId="S::nidhi.goyal@mahindrauniversity.edu.in::d502dec7-e175-4669-9f8b-6dcd4fa525f0" providerId="AD" clId="Web-{AEF3C194-3879-D4B9-3488-1A39549401FC}" dt="2024-08-07T16:44:44.600" v="279"/>
        <pc:sldMkLst>
          <pc:docMk/>
          <pc:sldMk cId="1493532313" sldId="464"/>
        </pc:sldMkLst>
      </pc:sldChg>
      <pc:sldChg chg="addSp delSp modSp add del ord">
        <pc:chgData name="Nidhi Goyal" userId="S::nidhi.goyal@mahindrauniversity.edu.in::d502dec7-e175-4669-9f8b-6dcd4fa525f0" providerId="AD" clId="Web-{AEF3C194-3879-D4B9-3488-1A39549401FC}" dt="2024-08-07T17:02:58.246" v="573"/>
        <pc:sldMkLst>
          <pc:docMk/>
          <pc:sldMk cId="2890072518" sldId="465"/>
        </pc:sldMkLst>
        <pc:picChg chg="add mod">
          <ac:chgData name="Nidhi Goyal" userId="S::nidhi.goyal@mahindrauniversity.edu.in::d502dec7-e175-4669-9f8b-6dcd4fa525f0" providerId="AD" clId="Web-{AEF3C194-3879-D4B9-3488-1A39549401FC}" dt="2024-08-07T16:45:48.570" v="289"/>
          <ac:picMkLst>
            <pc:docMk/>
            <pc:sldMk cId="2890072518" sldId="465"/>
            <ac:picMk id="3" creationId="{441BEBAB-2346-8B3C-4B91-A512DDD48342}"/>
          </ac:picMkLst>
        </pc:picChg>
        <pc:picChg chg="mod">
          <ac:chgData name="Nidhi Goyal" userId="S::nidhi.goyal@mahindrauniversity.edu.in::d502dec7-e175-4669-9f8b-6dcd4fa525f0" providerId="AD" clId="Web-{AEF3C194-3879-D4B9-3488-1A39549401FC}" dt="2024-08-07T16:45:55.086" v="291" actId="14100"/>
          <ac:picMkLst>
            <pc:docMk/>
            <pc:sldMk cId="2890072518" sldId="465"/>
            <ac:picMk id="8" creationId="{E7119E0A-A1F4-A4EF-6FD4-A8645840F2B8}"/>
          </ac:picMkLst>
        </pc:picChg>
        <pc:picChg chg="mod">
          <ac:chgData name="Nidhi Goyal" userId="S::nidhi.goyal@mahindrauniversity.edu.in::d502dec7-e175-4669-9f8b-6dcd4fa525f0" providerId="AD" clId="Web-{AEF3C194-3879-D4B9-3488-1A39549401FC}" dt="2024-08-07T16:45:57.336" v="292"/>
          <ac:picMkLst>
            <pc:docMk/>
            <pc:sldMk cId="2890072518" sldId="465"/>
            <ac:picMk id="9" creationId="{A8A123A4-C02D-A9A3-9168-FF4C2EFEA7D0}"/>
          </ac:picMkLst>
        </pc:picChg>
        <pc:picChg chg="del">
          <ac:chgData name="Nidhi Goyal" userId="S::nidhi.goyal@mahindrauniversity.edu.in::d502dec7-e175-4669-9f8b-6dcd4fa525f0" providerId="AD" clId="Web-{AEF3C194-3879-D4B9-3488-1A39549401FC}" dt="2024-08-07T16:45:31.820" v="283"/>
          <ac:picMkLst>
            <pc:docMk/>
            <pc:sldMk cId="2890072518" sldId="465"/>
            <ac:picMk id="10" creationId="{E9B2F09F-C887-215E-B460-D698B1F71824}"/>
          </ac:picMkLst>
        </pc:picChg>
        <pc:picChg chg="mod">
          <ac:chgData name="Nidhi Goyal" userId="S::nidhi.goyal@mahindrauniversity.edu.in::d502dec7-e175-4669-9f8b-6dcd4fa525f0" providerId="AD" clId="Web-{AEF3C194-3879-D4B9-3488-1A39549401FC}" dt="2024-08-07T16:45:59.820" v="293"/>
          <ac:picMkLst>
            <pc:docMk/>
            <pc:sldMk cId="2890072518" sldId="465"/>
            <ac:picMk id="11" creationId="{6B9E4598-56D2-C9D8-0C0D-58BE805C3CEC}"/>
          </ac:picMkLst>
        </pc:picChg>
      </pc:sldChg>
      <pc:sldChg chg="modSp">
        <pc:chgData name="Nidhi Goyal" userId="S::nidhi.goyal@mahindrauniversity.edu.in::d502dec7-e175-4669-9f8b-6dcd4fa525f0" providerId="AD" clId="Web-{AEF3C194-3879-D4B9-3488-1A39549401FC}" dt="2024-08-07T17:49:32.269" v="1450" actId="20577"/>
        <pc:sldMkLst>
          <pc:docMk/>
          <pc:sldMk cId="763906157" sldId="466"/>
        </pc:sldMkLst>
        <pc:spChg chg="mod">
          <ac:chgData name="Nidhi Goyal" userId="S::nidhi.goyal@mahindrauniversity.edu.in::d502dec7-e175-4669-9f8b-6dcd4fa525f0" providerId="AD" clId="Web-{AEF3C194-3879-D4B9-3488-1A39549401FC}" dt="2024-08-07T17:49:32.269" v="1450" actId="20577"/>
          <ac:spMkLst>
            <pc:docMk/>
            <pc:sldMk cId="763906157" sldId="466"/>
            <ac:spMk id="3" creationId="{7864AB61-E624-8520-82E2-7C2DBC049AA9}"/>
          </ac:spMkLst>
        </pc:spChg>
      </pc:sldChg>
      <pc:sldChg chg="modSp">
        <pc:chgData name="Nidhi Goyal" userId="S::nidhi.goyal@mahindrauniversity.edu.in::d502dec7-e175-4669-9f8b-6dcd4fa525f0" providerId="AD" clId="Web-{AEF3C194-3879-D4B9-3488-1A39549401FC}" dt="2024-08-07T17:17:48.685" v="1132" actId="20577"/>
        <pc:sldMkLst>
          <pc:docMk/>
          <pc:sldMk cId="2255552671" sldId="467"/>
        </pc:sldMkLst>
        <pc:spChg chg="mod">
          <ac:chgData name="Nidhi Goyal" userId="S::nidhi.goyal@mahindrauniversity.edu.in::d502dec7-e175-4669-9f8b-6dcd4fa525f0" providerId="AD" clId="Web-{AEF3C194-3879-D4B9-3488-1A39549401FC}" dt="2024-08-07T17:15:37.620" v="989" actId="20577"/>
          <ac:spMkLst>
            <pc:docMk/>
            <pc:sldMk cId="2255552671" sldId="467"/>
            <ac:spMk id="2" creationId="{0F1FAA9C-14CF-DA4F-3889-478050342B6A}"/>
          </ac:spMkLst>
        </pc:spChg>
        <pc:spChg chg="mod">
          <ac:chgData name="Nidhi Goyal" userId="S::nidhi.goyal@mahindrauniversity.edu.in::d502dec7-e175-4669-9f8b-6dcd4fa525f0" providerId="AD" clId="Web-{AEF3C194-3879-D4B9-3488-1A39549401FC}" dt="2024-08-07T17:17:48.685" v="1132" actId="20577"/>
          <ac:spMkLst>
            <pc:docMk/>
            <pc:sldMk cId="2255552671" sldId="467"/>
            <ac:spMk id="3" creationId="{B7854191-FA36-7F65-9E2A-E673AF51FED0}"/>
          </ac:spMkLst>
        </pc:spChg>
      </pc:sldChg>
      <pc:sldChg chg="addSp delSp modSp add del ord">
        <pc:chgData name="Nidhi Goyal" userId="S::nidhi.goyal@mahindrauniversity.edu.in::d502dec7-e175-4669-9f8b-6dcd4fa525f0" providerId="AD" clId="Web-{AEF3C194-3879-D4B9-3488-1A39549401FC}" dt="2024-08-07T17:42:11.667" v="1295" actId="1076"/>
        <pc:sldMkLst>
          <pc:docMk/>
          <pc:sldMk cId="2006146531" sldId="468"/>
        </pc:sldMkLst>
        <pc:spChg chg="mod">
          <ac:chgData name="Nidhi Goyal" userId="S::nidhi.goyal@mahindrauniversity.edu.in::d502dec7-e175-4669-9f8b-6dcd4fa525f0" providerId="AD" clId="Web-{AEF3C194-3879-D4B9-3488-1A39549401FC}" dt="2024-08-07T17:03:40.606" v="580" actId="20577"/>
          <ac:spMkLst>
            <pc:docMk/>
            <pc:sldMk cId="2006146531" sldId="468"/>
            <ac:spMk id="2" creationId="{912E1D7F-AF42-870C-64EC-215FE66B5534}"/>
          </ac:spMkLst>
        </pc:spChg>
        <pc:spChg chg="mod">
          <ac:chgData name="Nidhi Goyal" userId="S::nidhi.goyal@mahindrauniversity.edu.in::d502dec7-e175-4669-9f8b-6dcd4fa525f0" providerId="AD" clId="Web-{AEF3C194-3879-D4B9-3488-1A39549401FC}" dt="2024-08-07T17:14:15.322" v="973" actId="1076"/>
          <ac:spMkLst>
            <pc:docMk/>
            <pc:sldMk cId="2006146531" sldId="468"/>
            <ac:spMk id="3" creationId="{1282D170-D5B4-1B62-257A-F1A9DFA32802}"/>
          </ac:spMkLst>
        </pc:spChg>
        <pc:picChg chg="del">
          <ac:chgData name="Nidhi Goyal" userId="S::nidhi.goyal@mahindrauniversity.edu.in::d502dec7-e175-4669-9f8b-6dcd4fa525f0" providerId="AD" clId="Web-{AEF3C194-3879-D4B9-3488-1A39549401FC}" dt="2024-08-07T16:53:22.797" v="415"/>
          <ac:picMkLst>
            <pc:docMk/>
            <pc:sldMk cId="2006146531" sldId="468"/>
            <ac:picMk id="5" creationId="{50C71A9B-30A3-F5BF-3E0B-AD670BD41145}"/>
          </ac:picMkLst>
        </pc:picChg>
        <pc:picChg chg="add mod">
          <ac:chgData name="Nidhi Goyal" userId="S::nidhi.goyal@mahindrauniversity.edu.in::d502dec7-e175-4669-9f8b-6dcd4fa525f0" providerId="AD" clId="Web-{AEF3C194-3879-D4B9-3488-1A39549401FC}" dt="2024-08-07T17:42:11.667" v="1295" actId="1076"/>
          <ac:picMkLst>
            <pc:docMk/>
            <pc:sldMk cId="2006146531" sldId="468"/>
            <ac:picMk id="6" creationId="{7DAF75DE-421D-85B0-AA87-3F942801EF1C}"/>
          </ac:picMkLst>
        </pc:picChg>
      </pc:sldChg>
      <pc:sldChg chg="add del">
        <pc:chgData name="Nidhi Goyal" userId="S::nidhi.goyal@mahindrauniversity.edu.in::d502dec7-e175-4669-9f8b-6dcd4fa525f0" providerId="AD" clId="Web-{AEF3C194-3879-D4B9-3488-1A39549401FC}" dt="2024-08-07T16:44:44.490" v="268"/>
        <pc:sldMkLst>
          <pc:docMk/>
          <pc:sldMk cId="3489380260" sldId="470"/>
        </pc:sldMkLst>
      </pc:sldChg>
      <pc:sldChg chg="add del">
        <pc:chgData name="Nidhi Goyal" userId="S::nidhi.goyal@mahindrauniversity.edu.in::d502dec7-e175-4669-9f8b-6dcd4fa525f0" providerId="AD" clId="Web-{AEF3C194-3879-D4B9-3488-1A39549401FC}" dt="2024-08-07T16:44:44.522" v="272"/>
        <pc:sldMkLst>
          <pc:docMk/>
          <pc:sldMk cId="1840913746" sldId="471"/>
        </pc:sldMkLst>
      </pc:sldChg>
      <pc:sldChg chg="add del">
        <pc:chgData name="Nidhi Goyal" userId="S::nidhi.goyal@mahindrauniversity.edu.in::d502dec7-e175-4669-9f8b-6dcd4fa525f0" providerId="AD" clId="Web-{AEF3C194-3879-D4B9-3488-1A39549401FC}" dt="2024-08-07T16:44:44.506" v="270"/>
        <pc:sldMkLst>
          <pc:docMk/>
          <pc:sldMk cId="1253427349" sldId="474"/>
        </pc:sldMkLst>
      </pc:sldChg>
      <pc:sldChg chg="add del">
        <pc:chgData name="Nidhi Goyal" userId="S::nidhi.goyal@mahindrauniversity.edu.in::d502dec7-e175-4669-9f8b-6dcd4fa525f0" providerId="AD" clId="Web-{AEF3C194-3879-D4B9-3488-1A39549401FC}" dt="2024-08-07T16:44:44.615" v="282"/>
        <pc:sldMkLst>
          <pc:docMk/>
          <pc:sldMk cId="3810929891" sldId="475"/>
        </pc:sldMkLst>
      </pc:sldChg>
      <pc:sldChg chg="add del">
        <pc:chgData name="Nidhi Goyal" userId="S::nidhi.goyal@mahindrauniversity.edu.in::d502dec7-e175-4669-9f8b-6dcd4fa525f0" providerId="AD" clId="Web-{AEF3C194-3879-D4B9-3488-1A39549401FC}" dt="2024-08-07T16:44:44.600" v="280"/>
        <pc:sldMkLst>
          <pc:docMk/>
          <pc:sldMk cId="2904192854" sldId="476"/>
        </pc:sldMkLst>
      </pc:sldChg>
      <pc:sldChg chg="add del">
        <pc:chgData name="Nidhi Goyal" userId="S::nidhi.goyal@mahindrauniversity.edu.in::d502dec7-e175-4669-9f8b-6dcd4fa525f0" providerId="AD" clId="Web-{AEF3C194-3879-D4B9-3488-1A39549401FC}" dt="2024-08-07T16:44:44.600" v="278"/>
        <pc:sldMkLst>
          <pc:docMk/>
          <pc:sldMk cId="3014703196" sldId="477"/>
        </pc:sldMkLst>
      </pc:sldChg>
      <pc:sldChg chg="modSp add del">
        <pc:chgData name="Nidhi Goyal" userId="S::nidhi.goyal@mahindrauniversity.edu.in::d502dec7-e175-4669-9f8b-6dcd4fa525f0" providerId="AD" clId="Web-{AEF3C194-3879-D4B9-3488-1A39549401FC}" dt="2024-08-07T17:45:02.811" v="1309" actId="20577"/>
        <pc:sldMkLst>
          <pc:docMk/>
          <pc:sldMk cId="2949011491" sldId="479"/>
        </pc:sldMkLst>
        <pc:spChg chg="mod">
          <ac:chgData name="Nidhi Goyal" userId="S::nidhi.goyal@mahindrauniversity.edu.in::d502dec7-e175-4669-9f8b-6dcd4fa525f0" providerId="AD" clId="Web-{AEF3C194-3879-D4B9-3488-1A39549401FC}" dt="2024-08-07T17:45:02.811" v="1309" actId="20577"/>
          <ac:spMkLst>
            <pc:docMk/>
            <pc:sldMk cId="2949011491" sldId="479"/>
            <ac:spMk id="2" creationId="{36930A58-67E7-DB69-954D-0DB319063DC5}"/>
          </ac:spMkLst>
        </pc:spChg>
      </pc:sldChg>
      <pc:sldChg chg="modSp add del">
        <pc:chgData name="Nidhi Goyal" userId="S::nidhi.goyal@mahindrauniversity.edu.in::d502dec7-e175-4669-9f8b-6dcd4fa525f0" providerId="AD" clId="Web-{AEF3C194-3879-D4B9-3488-1A39549401FC}" dt="2024-08-07T17:46:13.593" v="1316" actId="20577"/>
        <pc:sldMkLst>
          <pc:docMk/>
          <pc:sldMk cId="2745056364" sldId="480"/>
        </pc:sldMkLst>
        <pc:spChg chg="mod">
          <ac:chgData name="Nidhi Goyal" userId="S::nidhi.goyal@mahindrauniversity.edu.in::d502dec7-e175-4669-9f8b-6dcd4fa525f0" providerId="AD" clId="Web-{AEF3C194-3879-D4B9-3488-1A39549401FC}" dt="2024-08-07T17:46:13.593" v="1316" actId="20577"/>
          <ac:spMkLst>
            <pc:docMk/>
            <pc:sldMk cId="2745056364" sldId="480"/>
            <ac:spMk id="2" creationId="{B3FAB89C-CE2D-FD70-066D-A4378D6B082D}"/>
          </ac:spMkLst>
        </pc:spChg>
      </pc:sldChg>
      <pc:sldChg chg="modSp add del">
        <pc:chgData name="Nidhi Goyal" userId="S::nidhi.goyal@mahindrauniversity.edu.in::d502dec7-e175-4669-9f8b-6dcd4fa525f0" providerId="AD" clId="Web-{AEF3C194-3879-D4B9-3488-1A39549401FC}" dt="2024-08-07T17:45:39.030" v="1313" actId="14100"/>
        <pc:sldMkLst>
          <pc:docMk/>
          <pc:sldMk cId="1437084354" sldId="481"/>
        </pc:sldMkLst>
        <pc:spChg chg="mod">
          <ac:chgData name="Nidhi Goyal" userId="S::nidhi.goyal@mahindrauniversity.edu.in::d502dec7-e175-4669-9f8b-6dcd4fa525f0" providerId="AD" clId="Web-{AEF3C194-3879-D4B9-3488-1A39549401FC}" dt="2024-08-07T17:45:39.030" v="1313" actId="14100"/>
          <ac:spMkLst>
            <pc:docMk/>
            <pc:sldMk cId="1437084354" sldId="481"/>
            <ac:spMk id="2" creationId="{0F12E28B-E7E6-885F-7D72-585B94758DEE}"/>
          </ac:spMkLst>
        </pc:spChg>
      </pc:sldChg>
      <pc:sldChg chg="modSp add del">
        <pc:chgData name="Nidhi Goyal" userId="S::nidhi.goyal@mahindrauniversity.edu.in::d502dec7-e175-4669-9f8b-6dcd4fa525f0" providerId="AD" clId="Web-{AEF3C194-3879-D4B9-3488-1A39549401FC}" dt="2024-08-07T17:45:54.140" v="1315"/>
        <pc:sldMkLst>
          <pc:docMk/>
          <pc:sldMk cId="2333580500" sldId="482"/>
        </pc:sldMkLst>
        <pc:picChg chg="mod">
          <ac:chgData name="Nidhi Goyal" userId="S::nidhi.goyal@mahindrauniversity.edu.in::d502dec7-e175-4669-9f8b-6dcd4fa525f0" providerId="AD" clId="Web-{AEF3C194-3879-D4B9-3488-1A39549401FC}" dt="2024-08-07T17:45:54.140" v="1315"/>
          <ac:picMkLst>
            <pc:docMk/>
            <pc:sldMk cId="2333580500" sldId="482"/>
            <ac:picMk id="5" creationId="{BC08F513-6BDE-8FF2-D09F-37D36EF5EA73}"/>
          </ac:picMkLst>
        </pc:picChg>
      </pc:sldChg>
      <pc:sldChg chg="add del">
        <pc:chgData name="Nidhi Goyal" userId="S::nidhi.goyal@mahindrauniversity.edu.in::d502dec7-e175-4669-9f8b-6dcd4fa525f0" providerId="AD" clId="Web-{AEF3C194-3879-D4B9-3488-1A39549401FC}" dt="2024-08-07T16:44:44.522" v="273"/>
        <pc:sldMkLst>
          <pc:docMk/>
          <pc:sldMk cId="2006683684" sldId="483"/>
        </pc:sldMkLst>
      </pc:sldChg>
      <pc:sldChg chg="del">
        <pc:chgData name="Nidhi Goyal" userId="S::nidhi.goyal@mahindrauniversity.edu.in::d502dec7-e175-4669-9f8b-6dcd4fa525f0" providerId="AD" clId="Web-{AEF3C194-3879-D4B9-3488-1A39549401FC}" dt="2024-08-07T16:57:29.255" v="476"/>
        <pc:sldMkLst>
          <pc:docMk/>
          <pc:sldMk cId="836493692" sldId="484"/>
        </pc:sldMkLst>
      </pc:sldChg>
      <pc:sldChg chg="addSp delSp modSp del">
        <pc:chgData name="Nidhi Goyal" userId="S::nidhi.goyal@mahindrauniversity.edu.in::d502dec7-e175-4669-9f8b-6dcd4fa525f0" providerId="AD" clId="Web-{AEF3C194-3879-D4B9-3488-1A39549401FC}" dt="2024-08-07T17:14:30.744" v="975"/>
        <pc:sldMkLst>
          <pc:docMk/>
          <pc:sldMk cId="593314207" sldId="485"/>
        </pc:sldMkLst>
        <pc:spChg chg="mod">
          <ac:chgData name="Nidhi Goyal" userId="S::nidhi.goyal@mahindrauniversity.edu.in::d502dec7-e175-4669-9f8b-6dcd4fa525f0" providerId="AD" clId="Web-{AEF3C194-3879-D4B9-3488-1A39549401FC}" dt="2024-08-07T17:03:05.027" v="576" actId="20577"/>
          <ac:spMkLst>
            <pc:docMk/>
            <pc:sldMk cId="593314207" sldId="485"/>
            <ac:spMk id="2" creationId="{92B066DD-F05F-B962-BD84-3ABF2B6C146E}"/>
          </ac:spMkLst>
        </pc:spChg>
        <pc:spChg chg="mod">
          <ac:chgData name="Nidhi Goyal" userId="S::nidhi.goyal@mahindrauniversity.edu.in::d502dec7-e175-4669-9f8b-6dcd4fa525f0" providerId="AD" clId="Web-{AEF3C194-3879-D4B9-3488-1A39549401FC}" dt="2024-08-07T17:08:16.549" v="749" actId="20577"/>
          <ac:spMkLst>
            <pc:docMk/>
            <pc:sldMk cId="593314207" sldId="485"/>
            <ac:spMk id="3" creationId="{A1F50CE4-B9D1-5317-F0F5-EAEFF07DD4AC}"/>
          </ac:spMkLst>
        </pc:spChg>
        <pc:picChg chg="add del mod">
          <ac:chgData name="Nidhi Goyal" userId="S::nidhi.goyal@mahindrauniversity.edu.in::d502dec7-e175-4669-9f8b-6dcd4fa525f0" providerId="AD" clId="Web-{AEF3C194-3879-D4B9-3488-1A39549401FC}" dt="2024-08-07T17:12:33.226" v="956"/>
          <ac:picMkLst>
            <pc:docMk/>
            <pc:sldMk cId="593314207" sldId="485"/>
            <ac:picMk id="5" creationId="{4A43A2FD-7FA9-EAEA-F3C2-CD0096908EDF}"/>
          </ac:picMkLst>
        </pc:picChg>
        <pc:picChg chg="add del mod">
          <ac:chgData name="Nidhi Goyal" userId="S::nidhi.goyal@mahindrauniversity.edu.in::d502dec7-e175-4669-9f8b-6dcd4fa525f0" providerId="AD" clId="Web-{AEF3C194-3879-D4B9-3488-1A39549401FC}" dt="2024-08-07T17:13:19.508" v="965"/>
          <ac:picMkLst>
            <pc:docMk/>
            <pc:sldMk cId="593314207" sldId="485"/>
            <ac:picMk id="6" creationId="{9176D829-01A1-D424-E234-39EC70D55522}"/>
          </ac:picMkLst>
        </pc:picChg>
      </pc:sldChg>
      <pc:sldChg chg="modSp add del">
        <pc:chgData name="Nidhi Goyal" userId="S::nidhi.goyal@mahindrauniversity.edu.in::d502dec7-e175-4669-9f8b-6dcd4fa525f0" providerId="AD" clId="Web-{AEF3C194-3879-D4B9-3488-1A39549401FC}" dt="2024-08-07T17:42:51.699" v="1297" actId="20577"/>
        <pc:sldMkLst>
          <pc:docMk/>
          <pc:sldMk cId="4083438109" sldId="486"/>
        </pc:sldMkLst>
        <pc:spChg chg="mod">
          <ac:chgData name="Nidhi Goyal" userId="S::nidhi.goyal@mahindrauniversity.edu.in::d502dec7-e175-4669-9f8b-6dcd4fa525f0" providerId="AD" clId="Web-{AEF3C194-3879-D4B9-3488-1A39549401FC}" dt="2024-08-07T17:42:51.699" v="1297" actId="20577"/>
          <ac:spMkLst>
            <pc:docMk/>
            <pc:sldMk cId="4083438109" sldId="486"/>
            <ac:spMk id="3" creationId="{9DB3E010-EF63-D674-A1E8-180F572A9E42}"/>
          </ac:spMkLst>
        </pc:spChg>
      </pc:sldChg>
      <pc:sldChg chg="addSp delSp modSp del mod setBg setClrOvrMap">
        <pc:chgData name="Nidhi Goyal" userId="S::nidhi.goyal@mahindrauniversity.edu.in::d502dec7-e175-4669-9f8b-6dcd4fa525f0" providerId="AD" clId="Web-{AEF3C194-3879-D4B9-3488-1A39549401FC}" dt="2024-08-07T16:32:52.055" v="67"/>
        <pc:sldMkLst>
          <pc:docMk/>
          <pc:sldMk cId="2938278601" sldId="487"/>
        </pc:sldMkLst>
        <pc:spChg chg="mod ord">
          <ac:chgData name="Nidhi Goyal" userId="S::nidhi.goyal@mahindrauniversity.edu.in::d502dec7-e175-4669-9f8b-6dcd4fa525f0" providerId="AD" clId="Web-{AEF3C194-3879-D4B9-3488-1A39549401FC}" dt="2024-08-07T16:32:12.413" v="40"/>
          <ac:spMkLst>
            <pc:docMk/>
            <pc:sldMk cId="2938278601" sldId="487"/>
            <ac:spMk id="2" creationId="{F9A38D6F-8313-E8B8-C569-1DF93AC16BB4}"/>
          </ac:spMkLst>
        </pc:spChg>
        <pc:spChg chg="add del">
          <ac:chgData name="Nidhi Goyal" userId="S::nidhi.goyal@mahindrauniversity.edu.in::d502dec7-e175-4669-9f8b-6dcd4fa525f0" providerId="AD" clId="Web-{AEF3C194-3879-D4B9-3488-1A39549401FC}" dt="2024-08-07T16:29:47.254" v="14"/>
          <ac:spMkLst>
            <pc:docMk/>
            <pc:sldMk cId="2938278601" sldId="487"/>
            <ac:spMk id="3" creationId="{07D27422-9807-F579-42EA-A42F38FD1F79}"/>
          </ac:spMkLst>
        </pc:spChg>
        <pc:spChg chg="mod ord">
          <ac:chgData name="Nidhi Goyal" userId="S::nidhi.goyal@mahindrauniversity.edu.in::d502dec7-e175-4669-9f8b-6dcd4fa525f0" providerId="AD" clId="Web-{AEF3C194-3879-D4B9-3488-1A39549401FC}" dt="2024-08-07T16:32:12.413" v="40"/>
          <ac:spMkLst>
            <pc:docMk/>
            <pc:sldMk cId="2938278601" sldId="487"/>
            <ac:spMk id="4" creationId="{9A00E175-D551-9644-2925-CCB566DB46DA}"/>
          </ac:spMkLst>
        </pc:spChg>
        <pc:spChg chg="add del">
          <ac:chgData name="Nidhi Goyal" userId="S::nidhi.goyal@mahindrauniversity.edu.in::d502dec7-e175-4669-9f8b-6dcd4fa525f0" providerId="AD" clId="Web-{AEF3C194-3879-D4B9-3488-1A39549401FC}" dt="2024-08-07T16:30:59.178" v="26"/>
          <ac:spMkLst>
            <pc:docMk/>
            <pc:sldMk cId="2938278601" sldId="487"/>
            <ac:spMk id="19" creationId="{928F64C6-FE22-4FC1-A763-DFCC514811BD}"/>
          </ac:spMkLst>
        </pc:spChg>
        <pc:spChg chg="add del">
          <ac:chgData name="Nidhi Goyal" userId="S::nidhi.goyal@mahindrauniversity.edu.in::d502dec7-e175-4669-9f8b-6dcd4fa525f0" providerId="AD" clId="Web-{AEF3C194-3879-D4B9-3488-1A39549401FC}" dt="2024-08-07T16:30:53.849" v="23"/>
          <ac:spMkLst>
            <pc:docMk/>
            <pc:sldMk cId="2938278601" sldId="487"/>
            <ac:spMk id="25" creationId="{923FAFE0-CABB-7D6C-AF50-129872E30F7F}"/>
          </ac:spMkLst>
        </pc:spChg>
        <pc:spChg chg="add del">
          <ac:chgData name="Nidhi Goyal" userId="S::nidhi.goyal@mahindrauniversity.edu.in::d502dec7-e175-4669-9f8b-6dcd4fa525f0" providerId="AD" clId="Web-{AEF3C194-3879-D4B9-3488-1A39549401FC}" dt="2024-08-07T16:30:53.849" v="23"/>
          <ac:spMkLst>
            <pc:docMk/>
            <pc:sldMk cId="2938278601" sldId="487"/>
            <ac:spMk id="28" creationId="{08D97BCC-370B-4538-9D62-136AC63434E5}"/>
          </ac:spMkLst>
        </pc:spChg>
        <pc:spChg chg="add del">
          <ac:chgData name="Nidhi Goyal" userId="S::nidhi.goyal@mahindrauniversity.edu.in::d502dec7-e175-4669-9f8b-6dcd4fa525f0" providerId="AD" clId="Web-{AEF3C194-3879-D4B9-3488-1A39549401FC}" dt="2024-08-07T16:30:53.849" v="23"/>
          <ac:spMkLst>
            <pc:docMk/>
            <pc:sldMk cId="2938278601" sldId="487"/>
            <ac:spMk id="30" creationId="{AC1BA173-64A6-4ACF-A849-F0194E82D66F}"/>
          </ac:spMkLst>
        </pc:spChg>
        <pc:spChg chg="add del">
          <ac:chgData name="Nidhi Goyal" userId="S::nidhi.goyal@mahindrauniversity.edu.in::d502dec7-e175-4669-9f8b-6dcd4fa525f0" providerId="AD" clId="Web-{AEF3C194-3879-D4B9-3488-1A39549401FC}" dt="2024-08-07T16:30:53.849" v="23"/>
          <ac:spMkLst>
            <pc:docMk/>
            <pc:sldMk cId="2938278601" sldId="487"/>
            <ac:spMk id="32" creationId="{5DA699A9-471A-451C-8D64-4BBFBB790D0C}"/>
          </ac:spMkLst>
        </pc:spChg>
        <pc:spChg chg="add del">
          <ac:chgData name="Nidhi Goyal" userId="S::nidhi.goyal@mahindrauniversity.edu.in::d502dec7-e175-4669-9f8b-6dcd4fa525f0" providerId="AD" clId="Web-{AEF3C194-3879-D4B9-3488-1A39549401FC}" dt="2024-08-07T16:30:53.849" v="23"/>
          <ac:spMkLst>
            <pc:docMk/>
            <pc:sldMk cId="2938278601" sldId="487"/>
            <ac:spMk id="34" creationId="{4FF79B19-2390-46F4-BD3F-E2F55F6E149F}"/>
          </ac:spMkLst>
        </pc:spChg>
        <pc:spChg chg="add del">
          <ac:chgData name="Nidhi Goyal" userId="S::nidhi.goyal@mahindrauniversity.edu.in::d502dec7-e175-4669-9f8b-6dcd4fa525f0" providerId="AD" clId="Web-{AEF3C194-3879-D4B9-3488-1A39549401FC}" dt="2024-08-07T16:30:59.178" v="25"/>
          <ac:spMkLst>
            <pc:docMk/>
            <pc:sldMk cId="2938278601" sldId="487"/>
            <ac:spMk id="38" creationId="{2A785343-5D24-4118-A2E4-665D196F60C2}"/>
          </ac:spMkLst>
        </pc:spChg>
        <pc:spChg chg="add del">
          <ac:chgData name="Nidhi Goyal" userId="S::nidhi.goyal@mahindrauniversity.edu.in::d502dec7-e175-4669-9f8b-6dcd4fa525f0" providerId="AD" clId="Web-{AEF3C194-3879-D4B9-3488-1A39549401FC}" dt="2024-08-07T16:30:59.178" v="25"/>
          <ac:spMkLst>
            <pc:docMk/>
            <pc:sldMk cId="2938278601" sldId="487"/>
            <ac:spMk id="39" creationId="{32F4D216-10B7-4DCA-A0A1-068E9E32F4F2}"/>
          </ac:spMkLst>
        </pc:spChg>
        <pc:spChg chg="add del">
          <ac:chgData name="Nidhi Goyal" userId="S::nidhi.goyal@mahindrauniversity.edu.in::d502dec7-e175-4669-9f8b-6dcd4fa525f0" providerId="AD" clId="Web-{AEF3C194-3879-D4B9-3488-1A39549401FC}" dt="2024-08-07T16:30:59.178" v="25"/>
          <ac:spMkLst>
            <pc:docMk/>
            <pc:sldMk cId="2938278601" sldId="487"/>
            <ac:spMk id="40" creationId="{99385AF9-EBDA-A27A-5A3A-86A32664D963}"/>
          </ac:spMkLst>
        </pc:spChg>
        <pc:spChg chg="add del">
          <ac:chgData name="Nidhi Goyal" userId="S::nidhi.goyal@mahindrauniversity.edu.in::d502dec7-e175-4669-9f8b-6dcd4fa525f0" providerId="AD" clId="Web-{AEF3C194-3879-D4B9-3488-1A39549401FC}" dt="2024-08-07T16:31:33.413" v="34"/>
          <ac:spMkLst>
            <pc:docMk/>
            <pc:sldMk cId="2938278601" sldId="487"/>
            <ac:spMk id="42" creationId="{5CB593EA-2F98-479F-B4C4-F366571FA64D}"/>
          </ac:spMkLst>
        </pc:spChg>
        <pc:spChg chg="add del">
          <ac:chgData name="Nidhi Goyal" userId="S::nidhi.goyal@mahindrauniversity.edu.in::d502dec7-e175-4669-9f8b-6dcd4fa525f0" providerId="AD" clId="Web-{AEF3C194-3879-D4B9-3488-1A39549401FC}" dt="2024-08-07T16:31:33.413" v="34"/>
          <ac:spMkLst>
            <pc:docMk/>
            <pc:sldMk cId="2938278601" sldId="487"/>
            <ac:spMk id="43" creationId="{39BEB6D0-9E4E-4221-93D1-74ABECEE9EFC}"/>
          </ac:spMkLst>
        </pc:spChg>
        <pc:spChg chg="add mod ord">
          <ac:chgData name="Nidhi Goyal" userId="S::nidhi.goyal@mahindrauniversity.edu.in::d502dec7-e175-4669-9f8b-6dcd4fa525f0" providerId="AD" clId="Web-{AEF3C194-3879-D4B9-3488-1A39549401FC}" dt="2024-08-07T16:32:12.413" v="40"/>
          <ac:spMkLst>
            <pc:docMk/>
            <pc:sldMk cId="2938278601" sldId="487"/>
            <ac:spMk id="44" creationId="{43E5498C-2F81-DD4A-82B0-078F84B3084E}"/>
          </ac:spMkLst>
        </pc:spChg>
        <pc:spChg chg="add del">
          <ac:chgData name="Nidhi Goyal" userId="S::nidhi.goyal@mahindrauniversity.edu.in::d502dec7-e175-4669-9f8b-6dcd4fa525f0" providerId="AD" clId="Web-{AEF3C194-3879-D4B9-3488-1A39549401FC}" dt="2024-08-07T16:31:33.381" v="33"/>
          <ac:spMkLst>
            <pc:docMk/>
            <pc:sldMk cId="2938278601" sldId="487"/>
            <ac:spMk id="49" creationId="{5CB593EA-2F98-479F-B4C4-F366571FA64D}"/>
          </ac:spMkLst>
        </pc:spChg>
        <pc:spChg chg="add del">
          <ac:chgData name="Nidhi Goyal" userId="S::nidhi.goyal@mahindrauniversity.edu.in::d502dec7-e175-4669-9f8b-6dcd4fa525f0" providerId="AD" clId="Web-{AEF3C194-3879-D4B9-3488-1A39549401FC}" dt="2024-08-07T16:31:33.381" v="33"/>
          <ac:spMkLst>
            <pc:docMk/>
            <pc:sldMk cId="2938278601" sldId="487"/>
            <ac:spMk id="51" creationId="{39BEB6D0-9E4E-4221-93D1-74ABECEE9EFC}"/>
          </ac:spMkLst>
        </pc:spChg>
        <pc:spChg chg="add del">
          <ac:chgData name="Nidhi Goyal" userId="S::nidhi.goyal@mahindrauniversity.edu.in::d502dec7-e175-4669-9f8b-6dcd4fa525f0" providerId="AD" clId="Web-{AEF3C194-3879-D4B9-3488-1A39549401FC}" dt="2024-08-07T16:31:55.663" v="37"/>
          <ac:spMkLst>
            <pc:docMk/>
            <pc:sldMk cId="2938278601" sldId="487"/>
            <ac:spMk id="53" creationId="{08108C16-F4C0-44AA-999D-17BD39219B24}"/>
          </ac:spMkLst>
        </pc:spChg>
        <pc:spChg chg="add del">
          <ac:chgData name="Nidhi Goyal" userId="S::nidhi.goyal@mahindrauniversity.edu.in::d502dec7-e175-4669-9f8b-6dcd4fa525f0" providerId="AD" clId="Web-{AEF3C194-3879-D4B9-3488-1A39549401FC}" dt="2024-08-07T16:31:55.663" v="37"/>
          <ac:spMkLst>
            <pc:docMk/>
            <pc:sldMk cId="2938278601" sldId="487"/>
            <ac:spMk id="54" creationId="{07977D39-626F-40D7-B00F-16E02602DD5A}"/>
          </ac:spMkLst>
        </pc:spChg>
        <pc:spChg chg="add del">
          <ac:chgData name="Nidhi Goyal" userId="S::nidhi.goyal@mahindrauniversity.edu.in::d502dec7-e175-4669-9f8b-6dcd4fa525f0" providerId="AD" clId="Web-{AEF3C194-3879-D4B9-3488-1A39549401FC}" dt="2024-08-07T16:31:55.663" v="37"/>
          <ac:spMkLst>
            <pc:docMk/>
            <pc:sldMk cId="2938278601" sldId="487"/>
            <ac:spMk id="55" creationId="{C8F10CB3-3B5E-4C7A-98CF-B87454DDFA39}"/>
          </ac:spMkLst>
        </pc:spChg>
        <pc:spChg chg="add del">
          <ac:chgData name="Nidhi Goyal" userId="S::nidhi.goyal@mahindrauniversity.edu.in::d502dec7-e175-4669-9f8b-6dcd4fa525f0" providerId="AD" clId="Web-{AEF3C194-3879-D4B9-3488-1A39549401FC}" dt="2024-08-07T16:31:55.663" v="37"/>
          <ac:spMkLst>
            <pc:docMk/>
            <pc:sldMk cId="2938278601" sldId="487"/>
            <ac:spMk id="56" creationId="{B905CDE4-B751-4B3E-B625-6E59F8903414}"/>
          </ac:spMkLst>
        </pc:spChg>
        <pc:spChg chg="add del">
          <ac:chgData name="Nidhi Goyal" userId="S::nidhi.goyal@mahindrauniversity.edu.in::d502dec7-e175-4669-9f8b-6dcd4fa525f0" providerId="AD" clId="Web-{AEF3C194-3879-D4B9-3488-1A39549401FC}" dt="2024-08-07T16:32:12.413" v="40"/>
          <ac:spMkLst>
            <pc:docMk/>
            <pc:sldMk cId="2938278601" sldId="487"/>
            <ac:spMk id="61" creationId="{891401DC-7AF6-42FA-BE31-CF773B6C8B2E}"/>
          </ac:spMkLst>
        </pc:spChg>
        <pc:spChg chg="add del">
          <ac:chgData name="Nidhi Goyal" userId="S::nidhi.goyal@mahindrauniversity.edu.in::d502dec7-e175-4669-9f8b-6dcd4fa525f0" providerId="AD" clId="Web-{AEF3C194-3879-D4B9-3488-1A39549401FC}" dt="2024-08-07T16:32:12.413" v="40"/>
          <ac:spMkLst>
            <pc:docMk/>
            <pc:sldMk cId="2938278601" sldId="487"/>
            <ac:spMk id="63" creationId="{2B7203F0-D9CB-4774-B9D4-B3AB625DFBAD}"/>
          </ac:spMkLst>
        </pc:spChg>
        <pc:spChg chg="add">
          <ac:chgData name="Nidhi Goyal" userId="S::nidhi.goyal@mahindrauniversity.edu.in::d502dec7-e175-4669-9f8b-6dcd4fa525f0" providerId="AD" clId="Web-{AEF3C194-3879-D4B9-3488-1A39549401FC}" dt="2024-08-07T16:32:12.413" v="40"/>
          <ac:spMkLst>
            <pc:docMk/>
            <pc:sldMk cId="2938278601" sldId="487"/>
            <ac:spMk id="76" creationId="{07977D39-626F-40D7-B00F-16E02602DD5A}"/>
          </ac:spMkLst>
        </pc:spChg>
        <pc:spChg chg="add">
          <ac:chgData name="Nidhi Goyal" userId="S::nidhi.goyal@mahindrauniversity.edu.in::d502dec7-e175-4669-9f8b-6dcd4fa525f0" providerId="AD" clId="Web-{AEF3C194-3879-D4B9-3488-1A39549401FC}" dt="2024-08-07T16:32:12.413" v="40"/>
          <ac:spMkLst>
            <pc:docMk/>
            <pc:sldMk cId="2938278601" sldId="487"/>
            <ac:spMk id="78" creationId="{B905CDE4-B751-4B3E-B625-6E59F8903414}"/>
          </ac:spMkLst>
        </pc:spChg>
        <pc:spChg chg="add">
          <ac:chgData name="Nidhi Goyal" userId="S::nidhi.goyal@mahindrauniversity.edu.in::d502dec7-e175-4669-9f8b-6dcd4fa525f0" providerId="AD" clId="Web-{AEF3C194-3879-D4B9-3488-1A39549401FC}" dt="2024-08-07T16:32:12.413" v="40"/>
          <ac:spMkLst>
            <pc:docMk/>
            <pc:sldMk cId="2938278601" sldId="487"/>
            <ac:spMk id="80" creationId="{08108C16-F4C0-44AA-999D-17BD39219B24}"/>
          </ac:spMkLst>
        </pc:spChg>
        <pc:spChg chg="add">
          <ac:chgData name="Nidhi Goyal" userId="S::nidhi.goyal@mahindrauniversity.edu.in::d502dec7-e175-4669-9f8b-6dcd4fa525f0" providerId="AD" clId="Web-{AEF3C194-3879-D4B9-3488-1A39549401FC}" dt="2024-08-07T16:32:12.413" v="40"/>
          <ac:spMkLst>
            <pc:docMk/>
            <pc:sldMk cId="2938278601" sldId="487"/>
            <ac:spMk id="82" creationId="{CDC29AC1-2821-4FCC-B597-88DAF39C36FE}"/>
          </ac:spMkLst>
        </pc:spChg>
        <pc:spChg chg="add">
          <ac:chgData name="Nidhi Goyal" userId="S::nidhi.goyal@mahindrauniversity.edu.in::d502dec7-e175-4669-9f8b-6dcd4fa525f0" providerId="AD" clId="Web-{AEF3C194-3879-D4B9-3488-1A39549401FC}" dt="2024-08-07T16:32:12.413" v="40"/>
          <ac:spMkLst>
            <pc:docMk/>
            <pc:sldMk cId="2938278601" sldId="487"/>
            <ac:spMk id="84" creationId="{C8F10CB3-3B5E-4C7A-98CF-B87454DDFA39}"/>
          </ac:spMkLst>
        </pc:spChg>
        <pc:picChg chg="add del mod ord">
          <ac:chgData name="Nidhi Goyal" userId="S::nidhi.goyal@mahindrauniversity.edu.in::d502dec7-e175-4669-9f8b-6dcd4fa525f0" providerId="AD" clId="Web-{AEF3C194-3879-D4B9-3488-1A39549401FC}" dt="2024-08-07T16:29:40.879" v="13"/>
          <ac:picMkLst>
            <pc:docMk/>
            <pc:sldMk cId="2938278601" sldId="487"/>
            <ac:picMk id="5" creationId="{9151B20F-864C-63F5-C356-DA8D03C6627C}"/>
          </ac:picMkLst>
        </pc:picChg>
        <pc:picChg chg="add del mod">
          <ac:chgData name="Nidhi Goyal" userId="S::nidhi.goyal@mahindrauniversity.edu.in::d502dec7-e175-4669-9f8b-6dcd4fa525f0" providerId="AD" clId="Web-{AEF3C194-3879-D4B9-3488-1A39549401FC}" dt="2024-08-07T16:29:39.848" v="12"/>
          <ac:picMkLst>
            <pc:docMk/>
            <pc:sldMk cId="2938278601" sldId="487"/>
            <ac:picMk id="6" creationId="{5312A75C-5139-C6AA-2CB4-695DD3E31322}"/>
          </ac:picMkLst>
        </pc:picChg>
        <pc:picChg chg="add del mod">
          <ac:chgData name="Nidhi Goyal" userId="S::nidhi.goyal@mahindrauniversity.edu.in::d502dec7-e175-4669-9f8b-6dcd4fa525f0" providerId="AD" clId="Web-{AEF3C194-3879-D4B9-3488-1A39549401FC}" dt="2024-08-07T16:29:38.645" v="11"/>
          <ac:picMkLst>
            <pc:docMk/>
            <pc:sldMk cId="2938278601" sldId="487"/>
            <ac:picMk id="7" creationId="{4DE016A9-B4F0-A0D1-3A32-4CDF904DD42E}"/>
          </ac:picMkLst>
        </pc:picChg>
        <pc:picChg chg="add del mod">
          <ac:chgData name="Nidhi Goyal" userId="S::nidhi.goyal@mahindrauniversity.edu.in::d502dec7-e175-4669-9f8b-6dcd4fa525f0" providerId="AD" clId="Web-{AEF3C194-3879-D4B9-3488-1A39549401FC}" dt="2024-08-07T16:29:37.410" v="10"/>
          <ac:picMkLst>
            <pc:docMk/>
            <pc:sldMk cId="2938278601" sldId="487"/>
            <ac:picMk id="8" creationId="{9081B360-BBD4-A5B0-813F-03C40EDC2410}"/>
          </ac:picMkLst>
        </pc:picChg>
        <pc:picChg chg="add del mod">
          <ac:chgData name="Nidhi Goyal" userId="S::nidhi.goyal@mahindrauniversity.edu.in::d502dec7-e175-4669-9f8b-6dcd4fa525f0" providerId="AD" clId="Web-{AEF3C194-3879-D4B9-3488-1A39549401FC}" dt="2024-08-07T16:29:35.832" v="9"/>
          <ac:picMkLst>
            <pc:docMk/>
            <pc:sldMk cId="2938278601" sldId="487"/>
            <ac:picMk id="9" creationId="{6FC3F3BE-B7EB-2970-389E-3BE426B13CC9}"/>
          </ac:picMkLst>
        </pc:picChg>
        <pc:picChg chg="add mod ord">
          <ac:chgData name="Nidhi Goyal" userId="S::nidhi.goyal@mahindrauniversity.edu.in::d502dec7-e175-4669-9f8b-6dcd4fa525f0" providerId="AD" clId="Web-{AEF3C194-3879-D4B9-3488-1A39549401FC}" dt="2024-08-07T16:32:12.413" v="40"/>
          <ac:picMkLst>
            <pc:docMk/>
            <pc:sldMk cId="2938278601" sldId="487"/>
            <ac:picMk id="10" creationId="{252304AF-0802-2F0C-1031-C91380076DFB}"/>
          </ac:picMkLst>
        </pc:picChg>
        <pc:picChg chg="add mod ord">
          <ac:chgData name="Nidhi Goyal" userId="S::nidhi.goyal@mahindrauniversity.edu.in::d502dec7-e175-4669-9f8b-6dcd4fa525f0" providerId="AD" clId="Web-{AEF3C194-3879-D4B9-3488-1A39549401FC}" dt="2024-08-07T16:32:12.413" v="40"/>
          <ac:picMkLst>
            <pc:docMk/>
            <pc:sldMk cId="2938278601" sldId="487"/>
            <ac:picMk id="11" creationId="{55B19681-DAF6-0F90-FE66-AFB2A7ADB6B9}"/>
          </ac:picMkLst>
        </pc:picChg>
        <pc:picChg chg="add mod ord">
          <ac:chgData name="Nidhi Goyal" userId="S::nidhi.goyal@mahindrauniversity.edu.in::d502dec7-e175-4669-9f8b-6dcd4fa525f0" providerId="AD" clId="Web-{AEF3C194-3879-D4B9-3488-1A39549401FC}" dt="2024-08-07T16:32:12.413" v="40"/>
          <ac:picMkLst>
            <pc:docMk/>
            <pc:sldMk cId="2938278601" sldId="487"/>
            <ac:picMk id="12" creationId="{1F939D54-687E-EA41-8234-D83AFBFC2F96}"/>
          </ac:picMkLst>
        </pc:picChg>
        <pc:picChg chg="add mod ord">
          <ac:chgData name="Nidhi Goyal" userId="S::nidhi.goyal@mahindrauniversity.edu.in::d502dec7-e175-4669-9f8b-6dcd4fa525f0" providerId="AD" clId="Web-{AEF3C194-3879-D4B9-3488-1A39549401FC}" dt="2024-08-07T16:32:12.413" v="40"/>
          <ac:picMkLst>
            <pc:docMk/>
            <pc:sldMk cId="2938278601" sldId="487"/>
            <ac:picMk id="13" creationId="{4F56E06F-A5F6-6665-06BD-2B66CB58A3C9}"/>
          </ac:picMkLst>
        </pc:picChg>
        <pc:picChg chg="add mod ord">
          <ac:chgData name="Nidhi Goyal" userId="S::nidhi.goyal@mahindrauniversity.edu.in::d502dec7-e175-4669-9f8b-6dcd4fa525f0" providerId="AD" clId="Web-{AEF3C194-3879-D4B9-3488-1A39549401FC}" dt="2024-08-07T16:32:12.413" v="40"/>
          <ac:picMkLst>
            <pc:docMk/>
            <pc:sldMk cId="2938278601" sldId="487"/>
            <ac:picMk id="14" creationId="{47826DD2-22EC-0A0C-6960-A920CDE3893A}"/>
          </ac:picMkLst>
        </pc:picChg>
        <pc:cxnChg chg="add del">
          <ac:chgData name="Nidhi Goyal" userId="S::nidhi.goyal@mahindrauniversity.edu.in::d502dec7-e175-4669-9f8b-6dcd4fa525f0" providerId="AD" clId="Web-{AEF3C194-3879-D4B9-3488-1A39549401FC}" dt="2024-08-07T16:30:59.178" v="26"/>
          <ac:cxnSpMkLst>
            <pc:docMk/>
            <pc:sldMk cId="2938278601" sldId="487"/>
            <ac:cxnSpMk id="21" creationId="{5C34627B-48E6-4F4D-B843-97717A86B490}"/>
          </ac:cxnSpMkLst>
        </pc:cxnChg>
        <pc:cxnChg chg="add del">
          <ac:chgData name="Nidhi Goyal" userId="S::nidhi.goyal@mahindrauniversity.edu.in::d502dec7-e175-4669-9f8b-6dcd4fa525f0" providerId="AD" clId="Web-{AEF3C194-3879-D4B9-3488-1A39549401FC}" dt="2024-08-07T16:30:53.849" v="23"/>
          <ac:cxnSpMkLst>
            <pc:docMk/>
            <pc:sldMk cId="2938278601" sldId="487"/>
            <ac:cxnSpMk id="36" creationId="{92D7380E-05F8-4B98-9D58-B34C09FC66B3}"/>
          </ac:cxnSpMkLst>
        </pc:cxnChg>
        <pc:cxnChg chg="add del">
          <ac:chgData name="Nidhi Goyal" userId="S::nidhi.goyal@mahindrauniversity.edu.in::d502dec7-e175-4669-9f8b-6dcd4fa525f0" providerId="AD" clId="Web-{AEF3C194-3879-D4B9-3488-1A39549401FC}" dt="2024-08-07T16:32:12.413" v="40"/>
          <ac:cxnSpMkLst>
            <pc:docMk/>
            <pc:sldMk cId="2938278601" sldId="487"/>
            <ac:cxnSpMk id="65" creationId="{A88CB8AF-5631-45C6-BFEC-971C4D6E5836}"/>
          </ac:cxnSpMkLst>
        </pc:cxnChg>
        <pc:cxnChg chg="add del">
          <ac:chgData name="Nidhi Goyal" userId="S::nidhi.goyal@mahindrauniversity.edu.in::d502dec7-e175-4669-9f8b-6dcd4fa525f0" providerId="AD" clId="Web-{AEF3C194-3879-D4B9-3488-1A39549401FC}" dt="2024-08-07T16:32:12.413" v="40"/>
          <ac:cxnSpMkLst>
            <pc:docMk/>
            <pc:sldMk cId="2938278601" sldId="487"/>
            <ac:cxnSpMk id="67" creationId="{9F2EA1AF-73AB-4FCB-B4EE-0E42E7250F64}"/>
          </ac:cxnSpMkLst>
        </pc:cxnChg>
        <pc:cxnChg chg="add del">
          <ac:chgData name="Nidhi Goyal" userId="S::nidhi.goyal@mahindrauniversity.edu.in::d502dec7-e175-4669-9f8b-6dcd4fa525f0" providerId="AD" clId="Web-{AEF3C194-3879-D4B9-3488-1A39549401FC}" dt="2024-08-07T16:32:12.413" v="40"/>
          <ac:cxnSpMkLst>
            <pc:docMk/>
            <pc:sldMk cId="2938278601" sldId="487"/>
            <ac:cxnSpMk id="69" creationId="{65A18FBF-6157-4210-BEF2-9A6C31FA89AD}"/>
          </ac:cxnSpMkLst>
        </pc:cxnChg>
        <pc:cxnChg chg="add del">
          <ac:chgData name="Nidhi Goyal" userId="S::nidhi.goyal@mahindrauniversity.edu.in::d502dec7-e175-4669-9f8b-6dcd4fa525f0" providerId="AD" clId="Web-{AEF3C194-3879-D4B9-3488-1A39549401FC}" dt="2024-08-07T16:32:12.413" v="40"/>
          <ac:cxnSpMkLst>
            <pc:docMk/>
            <pc:sldMk cId="2938278601" sldId="487"/>
            <ac:cxnSpMk id="71" creationId="{43C9CCA8-3CEC-4CD0-A624-A701C612511D}"/>
          </ac:cxnSpMkLst>
        </pc:cxnChg>
      </pc:sldChg>
      <pc:sldChg chg="addSp delSp modSp new mod setBg">
        <pc:chgData name="Nidhi Goyal" userId="S::nidhi.goyal@mahindrauniversity.edu.in::d502dec7-e175-4669-9f8b-6dcd4fa525f0" providerId="AD" clId="Web-{AEF3C194-3879-D4B9-3488-1A39549401FC}" dt="2024-08-07T16:43:34.520" v="248" actId="14100"/>
        <pc:sldMkLst>
          <pc:docMk/>
          <pc:sldMk cId="697442632" sldId="488"/>
        </pc:sldMkLst>
        <pc:spChg chg="mod">
          <ac:chgData name="Nidhi Goyal" userId="S::nidhi.goyal@mahindrauniversity.edu.in::d502dec7-e175-4669-9f8b-6dcd4fa525f0" providerId="AD" clId="Web-{AEF3C194-3879-D4B9-3488-1A39549401FC}" dt="2024-08-07T16:42:02.378" v="232" actId="20577"/>
          <ac:spMkLst>
            <pc:docMk/>
            <pc:sldMk cId="697442632" sldId="488"/>
            <ac:spMk id="2" creationId="{BA8D4FEC-AA47-90A1-1DC4-FB4ABF0ECA5B}"/>
          </ac:spMkLst>
        </pc:spChg>
        <pc:spChg chg="del mod">
          <ac:chgData name="Nidhi Goyal" userId="S::nidhi.goyal@mahindrauniversity.edu.in::d502dec7-e175-4669-9f8b-6dcd4fa525f0" providerId="AD" clId="Web-{AEF3C194-3879-D4B9-3488-1A39549401FC}" dt="2024-08-07T16:32:57.117" v="68"/>
          <ac:spMkLst>
            <pc:docMk/>
            <pc:sldMk cId="697442632" sldId="488"/>
            <ac:spMk id="3" creationId="{6AE0FFDC-7FD5-00BC-1D64-2E604410695D}"/>
          </ac:spMkLst>
        </pc:spChg>
        <pc:picChg chg="add mod ord modCrop">
          <ac:chgData name="Nidhi Goyal" userId="S::nidhi.goyal@mahindrauniversity.edu.in::d502dec7-e175-4669-9f8b-6dcd4fa525f0" providerId="AD" clId="Web-{AEF3C194-3879-D4B9-3488-1A39549401FC}" dt="2024-08-07T16:43:25.223" v="246" actId="14100"/>
          <ac:picMkLst>
            <pc:docMk/>
            <pc:sldMk cId="697442632" sldId="488"/>
            <ac:picMk id="5" creationId="{3A422D20-6CD5-6F70-D17F-2517A9E694F9}"/>
          </ac:picMkLst>
        </pc:picChg>
        <pc:picChg chg="add del mod ord">
          <ac:chgData name="Nidhi Goyal" userId="S::nidhi.goyal@mahindrauniversity.edu.in::d502dec7-e175-4669-9f8b-6dcd4fa525f0" providerId="AD" clId="Web-{AEF3C194-3879-D4B9-3488-1A39549401FC}" dt="2024-08-07T16:40:13.985" v="185"/>
          <ac:picMkLst>
            <pc:docMk/>
            <pc:sldMk cId="697442632" sldId="488"/>
            <ac:picMk id="6" creationId="{4380144F-436C-C9C5-A03C-6278B9120B43}"/>
          </ac:picMkLst>
        </pc:picChg>
        <pc:picChg chg="add mod ord modCrop">
          <ac:chgData name="Nidhi Goyal" userId="S::nidhi.goyal@mahindrauniversity.edu.in::d502dec7-e175-4669-9f8b-6dcd4fa525f0" providerId="AD" clId="Web-{AEF3C194-3879-D4B9-3488-1A39549401FC}" dt="2024-08-07T16:43:10.348" v="244" actId="1076"/>
          <ac:picMkLst>
            <pc:docMk/>
            <pc:sldMk cId="697442632" sldId="488"/>
            <ac:picMk id="7" creationId="{1E6FDB20-F2D2-D1DE-E5A6-07B34C9F0D7D}"/>
          </ac:picMkLst>
        </pc:picChg>
        <pc:picChg chg="add mod ord modCrop">
          <ac:chgData name="Nidhi Goyal" userId="S::nidhi.goyal@mahindrauniversity.edu.in::d502dec7-e175-4669-9f8b-6dcd4fa525f0" providerId="AD" clId="Web-{AEF3C194-3879-D4B9-3488-1A39549401FC}" dt="2024-08-07T16:43:15.958" v="245" actId="1076"/>
          <ac:picMkLst>
            <pc:docMk/>
            <pc:sldMk cId="697442632" sldId="488"/>
            <ac:picMk id="8" creationId="{6D533839-4247-358F-3A13-EC875319A4BC}"/>
          </ac:picMkLst>
        </pc:picChg>
        <pc:picChg chg="add mod ord modCrop">
          <ac:chgData name="Nidhi Goyal" userId="S::nidhi.goyal@mahindrauniversity.edu.in::d502dec7-e175-4669-9f8b-6dcd4fa525f0" providerId="AD" clId="Web-{AEF3C194-3879-D4B9-3488-1A39549401FC}" dt="2024-08-07T16:43:34.520" v="248" actId="14100"/>
          <ac:picMkLst>
            <pc:docMk/>
            <pc:sldMk cId="697442632" sldId="488"/>
            <ac:picMk id="9" creationId="{A36B3498-4F3B-CC5A-A3CA-E1754FC4341E}"/>
          </ac:picMkLst>
        </pc:picChg>
      </pc:sldChg>
      <pc:sldChg chg="modSp new">
        <pc:chgData name="Nidhi Goyal" userId="S::nidhi.goyal@mahindrauniversity.edu.in::d502dec7-e175-4669-9f8b-6dcd4fa525f0" providerId="AD" clId="Web-{AEF3C194-3879-D4B9-3488-1A39549401FC}" dt="2024-08-07T17:41:29.525" v="1291" actId="20577"/>
        <pc:sldMkLst>
          <pc:docMk/>
          <pc:sldMk cId="3461765875" sldId="489"/>
        </pc:sldMkLst>
        <pc:spChg chg="mod">
          <ac:chgData name="Nidhi Goyal" userId="S::nidhi.goyal@mahindrauniversity.edu.in::d502dec7-e175-4669-9f8b-6dcd4fa525f0" providerId="AD" clId="Web-{AEF3C194-3879-D4B9-3488-1A39549401FC}" dt="2024-08-07T16:47:30.197" v="310" actId="20577"/>
          <ac:spMkLst>
            <pc:docMk/>
            <pc:sldMk cId="3461765875" sldId="489"/>
            <ac:spMk id="2" creationId="{81BE1BC4-AA6A-1BE8-E432-E753FE44F95D}"/>
          </ac:spMkLst>
        </pc:spChg>
        <pc:spChg chg="mod">
          <ac:chgData name="Nidhi Goyal" userId="S::nidhi.goyal@mahindrauniversity.edu.in::d502dec7-e175-4669-9f8b-6dcd4fa525f0" providerId="AD" clId="Web-{AEF3C194-3879-D4B9-3488-1A39549401FC}" dt="2024-08-07T17:41:29.525" v="1291" actId="20577"/>
          <ac:spMkLst>
            <pc:docMk/>
            <pc:sldMk cId="3461765875" sldId="489"/>
            <ac:spMk id="3" creationId="{32568333-605E-A7BE-D476-9EA192238F80}"/>
          </ac:spMkLst>
        </pc:spChg>
      </pc:sldChg>
      <pc:sldChg chg="modSp new">
        <pc:chgData name="Nidhi Goyal" userId="S::nidhi.goyal@mahindrauniversity.edu.in::d502dec7-e175-4669-9f8b-6dcd4fa525f0" providerId="AD" clId="Web-{AEF3C194-3879-D4B9-3488-1A39549401FC}" dt="2024-08-07T17:38:45.959" v="1184" actId="20577"/>
        <pc:sldMkLst>
          <pc:docMk/>
          <pc:sldMk cId="2709687864" sldId="490"/>
        </pc:sldMkLst>
        <pc:spChg chg="mod">
          <ac:chgData name="Nidhi Goyal" userId="S::nidhi.goyal@mahindrauniversity.edu.in::d502dec7-e175-4669-9f8b-6dcd4fa525f0" providerId="AD" clId="Web-{AEF3C194-3879-D4B9-3488-1A39549401FC}" dt="2024-08-07T17:34:46.970" v="1182" actId="20577"/>
          <ac:spMkLst>
            <pc:docMk/>
            <pc:sldMk cId="2709687864" sldId="490"/>
            <ac:spMk id="2" creationId="{49D4FC2D-A5D8-837F-4600-5CF2F53C66EB}"/>
          </ac:spMkLst>
        </pc:spChg>
        <pc:spChg chg="mod">
          <ac:chgData name="Nidhi Goyal" userId="S::nidhi.goyal@mahindrauniversity.edu.in::d502dec7-e175-4669-9f8b-6dcd4fa525f0" providerId="AD" clId="Web-{AEF3C194-3879-D4B9-3488-1A39549401FC}" dt="2024-08-07T17:38:45.959" v="1184" actId="20577"/>
          <ac:spMkLst>
            <pc:docMk/>
            <pc:sldMk cId="2709687864" sldId="490"/>
            <ac:spMk id="3" creationId="{312209C6-F88B-43F9-4B38-CCDF94E6B989}"/>
          </ac:spMkLst>
        </pc:spChg>
      </pc:sldChg>
    </pc:docChg>
  </pc:docChgLst>
  <pc:docChgLst>
    <pc:chgData name="Nidhi Goyal" userId="S::nidhi.goyal@mahindrauniversity.edu.in::d502dec7-e175-4669-9f8b-6dcd4fa525f0" providerId="AD" clId="Web-{33CAFFCD-CD44-3D4C-C98B-10F0330D2043}"/>
    <pc:docChg chg="modSld">
      <pc:chgData name="Nidhi Goyal" userId="S::nidhi.goyal@mahindrauniversity.edu.in::d502dec7-e175-4669-9f8b-6dcd4fa525f0" providerId="AD" clId="Web-{33CAFFCD-CD44-3D4C-C98B-10F0330D2043}" dt="2024-08-08T01:29:53.094" v="4" actId="20577"/>
      <pc:docMkLst>
        <pc:docMk/>
      </pc:docMkLst>
      <pc:sldChg chg="modSp">
        <pc:chgData name="Nidhi Goyal" userId="S::nidhi.goyal@mahindrauniversity.edu.in::d502dec7-e175-4669-9f8b-6dcd4fa525f0" providerId="AD" clId="Web-{33CAFFCD-CD44-3D4C-C98B-10F0330D2043}" dt="2024-08-08T01:29:53.094" v="4" actId="20577"/>
        <pc:sldMkLst>
          <pc:docMk/>
          <pc:sldMk cId="239451238" sldId="261"/>
        </pc:sldMkLst>
        <pc:spChg chg="mod">
          <ac:chgData name="Nidhi Goyal" userId="S::nidhi.goyal@mahindrauniversity.edu.in::d502dec7-e175-4669-9f8b-6dcd4fa525f0" providerId="AD" clId="Web-{33CAFFCD-CD44-3D4C-C98B-10F0330D2043}" dt="2024-08-08T01:29:53.094" v="4" actId="20577"/>
          <ac:spMkLst>
            <pc:docMk/>
            <pc:sldMk cId="239451238" sldId="261"/>
            <ac:spMk id="3" creationId="{EC97F4FF-8BA2-FEB9-323C-46DD470215B4}"/>
          </ac:spMkLst>
        </pc:spChg>
      </pc:sldChg>
    </pc:docChg>
  </pc:docChgLst>
  <pc:docChgLst>
    <pc:chgData name="Nidhi Goyal" userId="S::nidhi.goyal@mahindrauniversity.edu.in::d502dec7-e175-4669-9f8b-6dcd4fa525f0" providerId="AD" clId="Web-{B98662DE-B2E2-DA5F-73D8-785873703584}"/>
    <pc:docChg chg="addSld delSld modSld sldOrd">
      <pc:chgData name="Nidhi Goyal" userId="S::nidhi.goyal@mahindrauniversity.edu.in::d502dec7-e175-4669-9f8b-6dcd4fa525f0" providerId="AD" clId="Web-{B98662DE-B2E2-DA5F-73D8-785873703584}" dt="2024-08-07T17:38:28.551" v="702" actId="1076"/>
      <pc:docMkLst>
        <pc:docMk/>
      </pc:docMkLst>
      <pc:sldChg chg="modSp">
        <pc:chgData name="Nidhi Goyal" userId="S::nidhi.goyal@mahindrauniversity.edu.in::d502dec7-e175-4669-9f8b-6dcd4fa525f0" providerId="AD" clId="Web-{B98662DE-B2E2-DA5F-73D8-785873703584}" dt="2024-08-07T14:40:09.836" v="121" actId="14100"/>
        <pc:sldMkLst>
          <pc:docMk/>
          <pc:sldMk cId="239451238" sldId="261"/>
        </pc:sldMkLst>
        <pc:spChg chg="mod">
          <ac:chgData name="Nidhi Goyal" userId="S::nidhi.goyal@mahindrauniversity.edu.in::d502dec7-e175-4669-9f8b-6dcd4fa525f0" providerId="AD" clId="Web-{B98662DE-B2E2-DA5F-73D8-785873703584}" dt="2024-08-07T14:40:09.836" v="121" actId="14100"/>
          <ac:spMkLst>
            <pc:docMk/>
            <pc:sldMk cId="239451238" sldId="261"/>
            <ac:spMk id="2" creationId="{00000000-0000-0000-0000-000000000000}"/>
          </ac:spMkLst>
        </pc:spChg>
        <pc:spChg chg="mod">
          <ac:chgData name="Nidhi Goyal" userId="S::nidhi.goyal@mahindrauniversity.edu.in::d502dec7-e175-4669-9f8b-6dcd4fa525f0" providerId="AD" clId="Web-{B98662DE-B2E2-DA5F-73D8-785873703584}" dt="2024-08-07T14:28:09.932" v="20" actId="1076"/>
          <ac:spMkLst>
            <pc:docMk/>
            <pc:sldMk cId="239451238" sldId="261"/>
            <ac:spMk id="3" creationId="{EC97F4FF-8BA2-FEB9-323C-46DD470215B4}"/>
          </ac:spMkLst>
        </pc:spChg>
      </pc:sldChg>
      <pc:sldChg chg="modSp">
        <pc:chgData name="Nidhi Goyal" userId="S::nidhi.goyal@mahindrauniversity.edu.in::d502dec7-e175-4669-9f8b-6dcd4fa525f0" providerId="AD" clId="Web-{B98662DE-B2E2-DA5F-73D8-785873703584}" dt="2024-08-07T16:16:08.250" v="471" actId="20577"/>
        <pc:sldMkLst>
          <pc:docMk/>
          <pc:sldMk cId="2636886312" sldId="453"/>
        </pc:sldMkLst>
        <pc:spChg chg="mod">
          <ac:chgData name="Nidhi Goyal" userId="S::nidhi.goyal@mahindrauniversity.edu.in::d502dec7-e175-4669-9f8b-6dcd4fa525f0" providerId="AD" clId="Web-{B98662DE-B2E2-DA5F-73D8-785873703584}" dt="2024-08-07T16:16:08.250" v="471" actId="20577"/>
          <ac:spMkLst>
            <pc:docMk/>
            <pc:sldMk cId="2636886312" sldId="453"/>
            <ac:spMk id="3" creationId="{CA3C73FE-67D7-1406-EC86-8DAE5AC87608}"/>
          </ac:spMkLst>
        </pc:spChg>
      </pc:sldChg>
      <pc:sldChg chg="modSp">
        <pc:chgData name="Nidhi Goyal" userId="S::nidhi.goyal@mahindrauniversity.edu.in::d502dec7-e175-4669-9f8b-6dcd4fa525f0" providerId="AD" clId="Web-{B98662DE-B2E2-DA5F-73D8-785873703584}" dt="2024-08-07T15:02:46.473" v="127"/>
        <pc:sldMkLst>
          <pc:docMk/>
          <pc:sldMk cId="3434844892" sldId="454"/>
        </pc:sldMkLst>
        <pc:picChg chg="mod">
          <ac:chgData name="Nidhi Goyal" userId="S::nidhi.goyal@mahindrauniversity.edu.in::d502dec7-e175-4669-9f8b-6dcd4fa525f0" providerId="AD" clId="Web-{B98662DE-B2E2-DA5F-73D8-785873703584}" dt="2024-08-07T15:02:43.786" v="126"/>
          <ac:picMkLst>
            <pc:docMk/>
            <pc:sldMk cId="3434844892" sldId="454"/>
            <ac:picMk id="5" creationId="{E49FDFA4-1D32-3947-75D1-A8CCAC38E077}"/>
          </ac:picMkLst>
        </pc:picChg>
        <pc:picChg chg="mod">
          <ac:chgData name="Nidhi Goyal" userId="S::nidhi.goyal@mahindrauniversity.edu.in::d502dec7-e175-4669-9f8b-6dcd4fa525f0" providerId="AD" clId="Web-{B98662DE-B2E2-DA5F-73D8-785873703584}" dt="2024-08-07T15:02:37.426" v="124"/>
          <ac:picMkLst>
            <pc:docMk/>
            <pc:sldMk cId="3434844892" sldId="454"/>
            <ac:picMk id="6" creationId="{7FE98EED-1950-6CC1-F3FE-CF3DD0331B69}"/>
          </ac:picMkLst>
        </pc:picChg>
        <pc:picChg chg="mod">
          <ac:chgData name="Nidhi Goyal" userId="S::nidhi.goyal@mahindrauniversity.edu.in::d502dec7-e175-4669-9f8b-6dcd4fa525f0" providerId="AD" clId="Web-{B98662DE-B2E2-DA5F-73D8-785873703584}" dt="2024-08-07T15:02:34.629" v="123"/>
          <ac:picMkLst>
            <pc:docMk/>
            <pc:sldMk cId="3434844892" sldId="454"/>
            <ac:picMk id="7" creationId="{55B9C5AE-4B29-1C78-5B8B-1B1054BCDB0E}"/>
          </ac:picMkLst>
        </pc:picChg>
        <pc:picChg chg="mod">
          <ac:chgData name="Nidhi Goyal" userId="S::nidhi.goyal@mahindrauniversity.edu.in::d502dec7-e175-4669-9f8b-6dcd4fa525f0" providerId="AD" clId="Web-{B98662DE-B2E2-DA5F-73D8-785873703584}" dt="2024-08-07T15:02:41.286" v="125"/>
          <ac:picMkLst>
            <pc:docMk/>
            <pc:sldMk cId="3434844892" sldId="454"/>
            <ac:picMk id="8" creationId="{EC856D9D-81E4-51EC-8173-81886090A200}"/>
          </ac:picMkLst>
        </pc:picChg>
        <pc:picChg chg="mod">
          <ac:chgData name="Nidhi Goyal" userId="S::nidhi.goyal@mahindrauniversity.edu.in::d502dec7-e175-4669-9f8b-6dcd4fa525f0" providerId="AD" clId="Web-{B98662DE-B2E2-DA5F-73D8-785873703584}" dt="2024-08-07T15:02:46.473" v="127"/>
          <ac:picMkLst>
            <pc:docMk/>
            <pc:sldMk cId="3434844892" sldId="454"/>
            <ac:picMk id="17" creationId="{EB79CBB5-4D23-5B61-C611-DA1FA9247F90}"/>
          </ac:picMkLst>
        </pc:picChg>
      </pc:sldChg>
      <pc:sldChg chg="modSp ord">
        <pc:chgData name="Nidhi Goyal" userId="S::nidhi.goyal@mahindrauniversity.edu.in::d502dec7-e175-4669-9f8b-6dcd4fa525f0" providerId="AD" clId="Web-{B98662DE-B2E2-DA5F-73D8-785873703584}" dt="2024-08-07T17:38:28.551" v="702" actId="1076"/>
        <pc:sldMkLst>
          <pc:docMk/>
          <pc:sldMk cId="2944714868" sldId="455"/>
        </pc:sldMkLst>
        <pc:graphicFrameChg chg="mod modGraphic">
          <ac:chgData name="Nidhi Goyal" userId="S::nidhi.goyal@mahindrauniversity.edu.in::d502dec7-e175-4669-9f8b-6dcd4fa525f0" providerId="AD" clId="Web-{B98662DE-B2E2-DA5F-73D8-785873703584}" dt="2024-08-07T17:38:28.551" v="702" actId="1076"/>
          <ac:graphicFrameMkLst>
            <pc:docMk/>
            <pc:sldMk cId="2944714868" sldId="455"/>
            <ac:graphicFrameMk id="6" creationId="{77E5DF2C-3BB0-E72A-2900-5A0EC50E19C1}"/>
          </ac:graphicFrameMkLst>
        </pc:graphicFrameChg>
      </pc:sldChg>
      <pc:sldChg chg="addSp delSp modSp ord">
        <pc:chgData name="Nidhi Goyal" userId="S::nidhi.goyal@mahindrauniversity.edu.in::d502dec7-e175-4669-9f8b-6dcd4fa525f0" providerId="AD" clId="Web-{B98662DE-B2E2-DA5F-73D8-785873703584}" dt="2024-08-07T16:10:40.055" v="284"/>
        <pc:sldMkLst>
          <pc:docMk/>
          <pc:sldMk cId="4210533404" sldId="456"/>
        </pc:sldMkLst>
        <pc:spChg chg="del mod">
          <ac:chgData name="Nidhi Goyal" userId="S::nidhi.goyal@mahindrauniversity.edu.in::d502dec7-e175-4669-9f8b-6dcd4fa525f0" providerId="AD" clId="Web-{B98662DE-B2E2-DA5F-73D8-785873703584}" dt="2024-08-07T15:12:26.276" v="166"/>
          <ac:spMkLst>
            <pc:docMk/>
            <pc:sldMk cId="4210533404" sldId="456"/>
            <ac:spMk id="2" creationId="{40507252-A400-7011-7A83-C9ECF57C7C91}"/>
          </ac:spMkLst>
        </pc:spChg>
        <pc:spChg chg="add">
          <ac:chgData name="Nidhi Goyal" userId="S::nidhi.goyal@mahindrauniversity.edu.in::d502dec7-e175-4669-9f8b-6dcd4fa525f0" providerId="AD" clId="Web-{B98662DE-B2E2-DA5F-73D8-785873703584}" dt="2024-08-07T15:12:14.557" v="165"/>
          <ac:spMkLst>
            <pc:docMk/>
            <pc:sldMk cId="4210533404" sldId="456"/>
            <ac:spMk id="5" creationId="{40507252-A400-7011-7A83-C9ECF57C7C91}"/>
          </ac:spMkLst>
        </pc:spChg>
      </pc:sldChg>
      <pc:sldChg chg="modSp">
        <pc:chgData name="Nidhi Goyal" userId="S::nidhi.goyal@mahindrauniversity.edu.in::d502dec7-e175-4669-9f8b-6dcd4fa525f0" providerId="AD" clId="Web-{B98662DE-B2E2-DA5F-73D8-785873703584}" dt="2024-08-07T14:39:21.756" v="110" actId="20577"/>
        <pc:sldMkLst>
          <pc:docMk/>
          <pc:sldMk cId="1435174145" sldId="460"/>
        </pc:sldMkLst>
        <pc:spChg chg="mod">
          <ac:chgData name="Nidhi Goyal" userId="S::nidhi.goyal@mahindrauniversity.edu.in::d502dec7-e175-4669-9f8b-6dcd4fa525f0" providerId="AD" clId="Web-{B98662DE-B2E2-DA5F-73D8-785873703584}" dt="2024-08-07T14:39:21.756" v="110" actId="20577"/>
          <ac:spMkLst>
            <pc:docMk/>
            <pc:sldMk cId="1435174145" sldId="460"/>
            <ac:spMk id="3" creationId="{689FFAE1-542E-D342-402E-AB9B47193D69}"/>
          </ac:spMkLst>
        </pc:spChg>
      </pc:sldChg>
      <pc:sldChg chg="modSp">
        <pc:chgData name="Nidhi Goyal" userId="S::nidhi.goyal@mahindrauniversity.edu.in::d502dec7-e175-4669-9f8b-6dcd4fa525f0" providerId="AD" clId="Web-{B98662DE-B2E2-DA5F-73D8-785873703584}" dt="2024-08-07T14:37:20.391" v="75" actId="20577"/>
        <pc:sldMkLst>
          <pc:docMk/>
          <pc:sldMk cId="662794435" sldId="462"/>
        </pc:sldMkLst>
        <pc:spChg chg="mod">
          <ac:chgData name="Nidhi Goyal" userId="S::nidhi.goyal@mahindrauniversity.edu.in::d502dec7-e175-4669-9f8b-6dcd4fa525f0" providerId="AD" clId="Web-{B98662DE-B2E2-DA5F-73D8-785873703584}" dt="2024-08-07T14:37:20.391" v="75" actId="20577"/>
          <ac:spMkLst>
            <pc:docMk/>
            <pc:sldMk cId="662794435" sldId="462"/>
            <ac:spMk id="9" creationId="{C6A7E283-A897-1520-ABBE-5A9857DF3494}"/>
          </ac:spMkLst>
        </pc:spChg>
      </pc:sldChg>
      <pc:sldChg chg="modSp">
        <pc:chgData name="Nidhi Goyal" userId="S::nidhi.goyal@mahindrauniversity.edu.in::d502dec7-e175-4669-9f8b-6dcd4fa525f0" providerId="AD" clId="Web-{B98662DE-B2E2-DA5F-73D8-785873703584}" dt="2024-08-07T15:12:43.199" v="167" actId="14100"/>
        <pc:sldMkLst>
          <pc:docMk/>
          <pc:sldMk cId="763906157" sldId="466"/>
        </pc:sldMkLst>
        <pc:spChg chg="mod">
          <ac:chgData name="Nidhi Goyal" userId="S::nidhi.goyal@mahindrauniversity.edu.in::d502dec7-e175-4669-9f8b-6dcd4fa525f0" providerId="AD" clId="Web-{B98662DE-B2E2-DA5F-73D8-785873703584}" dt="2024-08-07T15:12:43.199" v="167" actId="14100"/>
          <ac:spMkLst>
            <pc:docMk/>
            <pc:sldMk cId="763906157" sldId="466"/>
            <ac:spMk id="3" creationId="{7864AB61-E624-8520-82E2-7C2DBC049AA9}"/>
          </ac:spMkLst>
        </pc:spChg>
      </pc:sldChg>
      <pc:sldChg chg="modSp ord">
        <pc:chgData name="Nidhi Goyal" userId="S::nidhi.goyal@mahindrauniversity.edu.in::d502dec7-e175-4669-9f8b-6dcd4fa525f0" providerId="AD" clId="Web-{B98662DE-B2E2-DA5F-73D8-785873703584}" dt="2024-08-07T17:02:47" v="505" actId="20577"/>
        <pc:sldMkLst>
          <pc:docMk/>
          <pc:sldMk cId="2255552671" sldId="467"/>
        </pc:sldMkLst>
        <pc:spChg chg="mod">
          <ac:chgData name="Nidhi Goyal" userId="S::nidhi.goyal@mahindrauniversity.edu.in::d502dec7-e175-4669-9f8b-6dcd4fa525f0" providerId="AD" clId="Web-{B98662DE-B2E2-DA5F-73D8-785873703584}" dt="2024-08-07T17:02:47" v="505" actId="20577"/>
          <ac:spMkLst>
            <pc:docMk/>
            <pc:sldMk cId="2255552671" sldId="467"/>
            <ac:spMk id="3" creationId="{B7854191-FA36-7F65-9E2A-E673AF51FED0}"/>
          </ac:spMkLst>
        </pc:spChg>
      </pc:sldChg>
      <pc:sldChg chg="modSp ord">
        <pc:chgData name="Nidhi Goyal" userId="S::nidhi.goyal@mahindrauniversity.edu.in::d502dec7-e175-4669-9f8b-6dcd4fa525f0" providerId="AD" clId="Web-{B98662DE-B2E2-DA5F-73D8-785873703584}" dt="2024-08-07T16:10:10.867" v="279"/>
        <pc:sldMkLst>
          <pc:docMk/>
          <pc:sldMk cId="2006146531" sldId="468"/>
        </pc:sldMkLst>
        <pc:spChg chg="mod">
          <ac:chgData name="Nidhi Goyal" userId="S::nidhi.goyal@mahindrauniversity.edu.in::d502dec7-e175-4669-9f8b-6dcd4fa525f0" providerId="AD" clId="Web-{B98662DE-B2E2-DA5F-73D8-785873703584}" dt="2024-08-07T16:09:35.132" v="256" actId="20577"/>
          <ac:spMkLst>
            <pc:docMk/>
            <pc:sldMk cId="2006146531" sldId="468"/>
            <ac:spMk id="3" creationId="{1282D170-D5B4-1B62-257A-F1A9DFA32802}"/>
          </ac:spMkLst>
        </pc:spChg>
        <pc:picChg chg="mod">
          <ac:chgData name="Nidhi Goyal" userId="S::nidhi.goyal@mahindrauniversity.edu.in::d502dec7-e175-4669-9f8b-6dcd4fa525f0" providerId="AD" clId="Web-{B98662DE-B2E2-DA5F-73D8-785873703584}" dt="2024-08-07T15:07:33.844" v="152"/>
          <ac:picMkLst>
            <pc:docMk/>
            <pc:sldMk cId="2006146531" sldId="468"/>
            <ac:picMk id="5" creationId="{50C71A9B-30A3-F5BF-3E0B-AD670BD41145}"/>
          </ac:picMkLst>
        </pc:picChg>
      </pc:sldChg>
      <pc:sldChg chg="modSp">
        <pc:chgData name="Nidhi Goyal" userId="S::nidhi.goyal@mahindrauniversity.edu.in::d502dec7-e175-4669-9f8b-6dcd4fa525f0" providerId="AD" clId="Web-{B98662DE-B2E2-DA5F-73D8-785873703584}" dt="2024-08-07T14:37:01.375" v="65" actId="20577"/>
        <pc:sldMkLst>
          <pc:docMk/>
          <pc:sldMk cId="3489380260" sldId="470"/>
        </pc:sldMkLst>
        <pc:spChg chg="mod">
          <ac:chgData name="Nidhi Goyal" userId="S::nidhi.goyal@mahindrauniversity.edu.in::d502dec7-e175-4669-9f8b-6dcd4fa525f0" providerId="AD" clId="Web-{B98662DE-B2E2-DA5F-73D8-785873703584}" dt="2024-08-07T14:37:01.375" v="65" actId="20577"/>
          <ac:spMkLst>
            <pc:docMk/>
            <pc:sldMk cId="3489380260" sldId="470"/>
            <ac:spMk id="6" creationId="{EA1C943E-80D3-2EA3-BA8A-79FC71F45829}"/>
          </ac:spMkLst>
        </pc:spChg>
        <pc:picChg chg="mod">
          <ac:chgData name="Nidhi Goyal" userId="S::nidhi.goyal@mahindrauniversity.edu.in::d502dec7-e175-4669-9f8b-6dcd4fa525f0" providerId="AD" clId="Web-{B98662DE-B2E2-DA5F-73D8-785873703584}" dt="2024-08-07T14:36:52.843" v="61"/>
          <ac:picMkLst>
            <pc:docMk/>
            <pc:sldMk cId="3489380260" sldId="470"/>
            <ac:picMk id="5" creationId="{8C9E33F8-D490-4297-3983-52DF5C49CC24}"/>
          </ac:picMkLst>
        </pc:picChg>
      </pc:sldChg>
      <pc:sldChg chg="addSp delSp modSp del">
        <pc:chgData name="Nidhi Goyal" userId="S::nidhi.goyal@mahindrauniversity.edu.in::d502dec7-e175-4669-9f8b-6dcd4fa525f0" providerId="AD" clId="Web-{B98662DE-B2E2-DA5F-73D8-785873703584}" dt="2024-08-07T15:04:03.304" v="136"/>
        <pc:sldMkLst>
          <pc:docMk/>
          <pc:sldMk cId="1604330734" sldId="472"/>
        </pc:sldMkLst>
        <pc:spChg chg="del">
          <ac:chgData name="Nidhi Goyal" userId="S::nidhi.goyal@mahindrauniversity.edu.in::d502dec7-e175-4669-9f8b-6dcd4fa525f0" providerId="AD" clId="Web-{B98662DE-B2E2-DA5F-73D8-785873703584}" dt="2024-08-07T15:03:36.897" v="131"/>
          <ac:spMkLst>
            <pc:docMk/>
            <pc:sldMk cId="1604330734" sldId="472"/>
            <ac:spMk id="2" creationId="{150A8E85-043A-128F-120A-A16F261AAC99}"/>
          </ac:spMkLst>
        </pc:spChg>
        <pc:spChg chg="add mod">
          <ac:chgData name="Nidhi Goyal" userId="S::nidhi.goyal@mahindrauniversity.edu.in::d502dec7-e175-4669-9f8b-6dcd4fa525f0" providerId="AD" clId="Web-{B98662DE-B2E2-DA5F-73D8-785873703584}" dt="2024-08-07T15:03:26.147" v="129"/>
          <ac:spMkLst>
            <pc:docMk/>
            <pc:sldMk cId="1604330734" sldId="472"/>
            <ac:spMk id="6" creationId="{1BABBCB6-3CC2-9892-3322-41F42FF7C810}"/>
          </ac:spMkLst>
        </pc:spChg>
        <pc:picChg chg="del">
          <ac:chgData name="Nidhi Goyal" userId="S::nidhi.goyal@mahindrauniversity.edu.in::d502dec7-e175-4669-9f8b-6dcd4fa525f0" providerId="AD" clId="Web-{B98662DE-B2E2-DA5F-73D8-785873703584}" dt="2024-08-07T15:03:26.147" v="129"/>
          <ac:picMkLst>
            <pc:docMk/>
            <pc:sldMk cId="1604330734" sldId="472"/>
            <ac:picMk id="5" creationId="{609C4D1B-CD8B-F8DF-756A-FE89539D4588}"/>
          </ac:picMkLst>
        </pc:picChg>
      </pc:sldChg>
      <pc:sldChg chg="modSp">
        <pc:chgData name="Nidhi Goyal" userId="S::nidhi.goyal@mahindrauniversity.edu.in::d502dec7-e175-4669-9f8b-6dcd4fa525f0" providerId="AD" clId="Web-{B98662DE-B2E2-DA5F-73D8-785873703584}" dt="2024-08-07T14:39:40.913" v="113"/>
        <pc:sldMkLst>
          <pc:docMk/>
          <pc:sldMk cId="1253427349" sldId="474"/>
        </pc:sldMkLst>
        <pc:spChg chg="mod">
          <ac:chgData name="Nidhi Goyal" userId="S::nidhi.goyal@mahindrauniversity.edu.in::d502dec7-e175-4669-9f8b-6dcd4fa525f0" providerId="AD" clId="Web-{B98662DE-B2E2-DA5F-73D8-785873703584}" dt="2024-08-07T14:39:32.850" v="111"/>
          <ac:spMkLst>
            <pc:docMk/>
            <pc:sldMk cId="1253427349" sldId="474"/>
            <ac:spMk id="6" creationId="{8C6AC728-7258-2174-D5FB-C71E6A166F56}"/>
          </ac:spMkLst>
        </pc:spChg>
        <pc:spChg chg="mod">
          <ac:chgData name="Nidhi Goyal" userId="S::nidhi.goyal@mahindrauniversity.edu.in::d502dec7-e175-4669-9f8b-6dcd4fa525f0" providerId="AD" clId="Web-{B98662DE-B2E2-DA5F-73D8-785873703584}" dt="2024-08-07T14:39:37.178" v="112"/>
          <ac:spMkLst>
            <pc:docMk/>
            <pc:sldMk cId="1253427349" sldId="474"/>
            <ac:spMk id="8" creationId="{E0128E44-F983-F072-9794-E9A3446A8434}"/>
          </ac:spMkLst>
        </pc:spChg>
        <pc:spChg chg="mod">
          <ac:chgData name="Nidhi Goyal" userId="S::nidhi.goyal@mahindrauniversity.edu.in::d502dec7-e175-4669-9f8b-6dcd4fa525f0" providerId="AD" clId="Web-{B98662DE-B2E2-DA5F-73D8-785873703584}" dt="2024-08-07T14:39:40.913" v="113"/>
          <ac:spMkLst>
            <pc:docMk/>
            <pc:sldMk cId="1253427349" sldId="474"/>
            <ac:spMk id="10" creationId="{8591D633-BE0B-8D97-6BA1-966A59D5C628}"/>
          </ac:spMkLst>
        </pc:spChg>
      </pc:sldChg>
      <pc:sldChg chg="modSp">
        <pc:chgData name="Nidhi Goyal" userId="S::nidhi.goyal@mahindrauniversity.edu.in::d502dec7-e175-4669-9f8b-6dcd4fa525f0" providerId="AD" clId="Web-{B98662DE-B2E2-DA5F-73D8-785873703584}" dt="2024-08-07T15:06:53.108" v="151"/>
        <pc:sldMkLst>
          <pc:docMk/>
          <pc:sldMk cId="3810929891" sldId="475"/>
        </pc:sldMkLst>
        <pc:picChg chg="mod modCrop">
          <ac:chgData name="Nidhi Goyal" userId="S::nidhi.goyal@mahindrauniversity.edu.in::d502dec7-e175-4669-9f8b-6dcd4fa525f0" providerId="AD" clId="Web-{B98662DE-B2E2-DA5F-73D8-785873703584}" dt="2024-08-07T15:06:53.108" v="151"/>
          <ac:picMkLst>
            <pc:docMk/>
            <pc:sldMk cId="3810929891" sldId="475"/>
            <ac:picMk id="5" creationId="{A6E2CD9F-78AA-39F5-30CF-CC6714D5C677}"/>
          </ac:picMkLst>
        </pc:picChg>
      </pc:sldChg>
      <pc:sldChg chg="modSp">
        <pc:chgData name="Nidhi Goyal" userId="S::nidhi.goyal@mahindrauniversity.edu.in::d502dec7-e175-4669-9f8b-6dcd4fa525f0" providerId="AD" clId="Web-{B98662DE-B2E2-DA5F-73D8-785873703584}" dt="2024-08-07T15:06:35.685" v="148"/>
        <pc:sldMkLst>
          <pc:docMk/>
          <pc:sldMk cId="2904192854" sldId="476"/>
        </pc:sldMkLst>
        <pc:picChg chg="mod">
          <ac:chgData name="Nidhi Goyal" userId="S::nidhi.goyal@mahindrauniversity.edu.in::d502dec7-e175-4669-9f8b-6dcd4fa525f0" providerId="AD" clId="Web-{B98662DE-B2E2-DA5F-73D8-785873703584}" dt="2024-08-07T15:06:35.685" v="148"/>
          <ac:picMkLst>
            <pc:docMk/>
            <pc:sldMk cId="2904192854" sldId="476"/>
            <ac:picMk id="6" creationId="{3161F591-5443-EA7E-8C21-005F9211885C}"/>
          </ac:picMkLst>
        </pc:picChg>
      </pc:sldChg>
      <pc:sldChg chg="modSp">
        <pc:chgData name="Nidhi Goyal" userId="S::nidhi.goyal@mahindrauniversity.edu.in::d502dec7-e175-4669-9f8b-6dcd4fa525f0" providerId="AD" clId="Web-{B98662DE-B2E2-DA5F-73D8-785873703584}" dt="2024-08-07T15:06:21.653" v="144" actId="1076"/>
        <pc:sldMkLst>
          <pc:docMk/>
          <pc:sldMk cId="3014703196" sldId="477"/>
        </pc:sldMkLst>
        <pc:picChg chg="mod">
          <ac:chgData name="Nidhi Goyal" userId="S::nidhi.goyal@mahindrauniversity.edu.in::d502dec7-e175-4669-9f8b-6dcd4fa525f0" providerId="AD" clId="Web-{B98662DE-B2E2-DA5F-73D8-785873703584}" dt="2024-08-07T15:06:21.653" v="144" actId="1076"/>
          <ac:picMkLst>
            <pc:docMk/>
            <pc:sldMk cId="3014703196" sldId="477"/>
            <ac:picMk id="5" creationId="{B0FCCCA8-1FAB-E8DD-DCE3-421318D03136}"/>
          </ac:picMkLst>
        </pc:picChg>
      </pc:sldChg>
      <pc:sldChg chg="modSp">
        <pc:chgData name="Nidhi Goyal" userId="S::nidhi.goyal@mahindrauniversity.edu.in::d502dec7-e175-4669-9f8b-6dcd4fa525f0" providerId="AD" clId="Web-{B98662DE-B2E2-DA5F-73D8-785873703584}" dt="2024-08-07T15:06:08.684" v="140" actId="1076"/>
        <pc:sldMkLst>
          <pc:docMk/>
          <pc:sldMk cId="1437084354" sldId="481"/>
        </pc:sldMkLst>
        <pc:picChg chg="mod">
          <ac:chgData name="Nidhi Goyal" userId="S::nidhi.goyal@mahindrauniversity.edu.in::d502dec7-e175-4669-9f8b-6dcd4fa525f0" providerId="AD" clId="Web-{B98662DE-B2E2-DA5F-73D8-785873703584}" dt="2024-08-07T15:06:08.684" v="140" actId="1076"/>
          <ac:picMkLst>
            <pc:docMk/>
            <pc:sldMk cId="1437084354" sldId="481"/>
            <ac:picMk id="5" creationId="{8DEF9772-9A79-26DE-7522-9899B4FEF0D9}"/>
          </ac:picMkLst>
        </pc:picChg>
      </pc:sldChg>
      <pc:sldChg chg="addSp delSp modSp add del replId">
        <pc:chgData name="Nidhi Goyal" userId="S::nidhi.goyal@mahindrauniversity.edu.in::d502dec7-e175-4669-9f8b-6dcd4fa525f0" providerId="AD" clId="Web-{B98662DE-B2E2-DA5F-73D8-785873703584}" dt="2024-08-07T15:02:19.473" v="122"/>
        <pc:sldMkLst>
          <pc:docMk/>
          <pc:sldMk cId="780208195" sldId="483"/>
        </pc:sldMkLst>
        <pc:spChg chg="mod">
          <ac:chgData name="Nidhi Goyal" userId="S::nidhi.goyal@mahindrauniversity.edu.in::d502dec7-e175-4669-9f8b-6dcd4fa525f0" providerId="AD" clId="Web-{B98662DE-B2E2-DA5F-73D8-785873703584}" dt="2024-08-07T14:38:37.035" v="101" actId="20577"/>
          <ac:spMkLst>
            <pc:docMk/>
            <pc:sldMk cId="780208195" sldId="483"/>
            <ac:spMk id="2" creationId="{D9FA8811-3D83-6D8F-D6B5-1645F9290F6A}"/>
          </ac:spMkLst>
        </pc:spChg>
        <pc:spChg chg="del mod">
          <ac:chgData name="Nidhi Goyal" userId="S::nidhi.goyal@mahindrauniversity.edu.in::d502dec7-e175-4669-9f8b-6dcd4fa525f0" providerId="AD" clId="Web-{B98662DE-B2E2-DA5F-73D8-785873703584}" dt="2024-08-07T14:38:39.910" v="105"/>
          <ac:spMkLst>
            <pc:docMk/>
            <pc:sldMk cId="780208195" sldId="483"/>
            <ac:spMk id="3" creationId="{CA3C73FE-67D7-1406-EC86-8DAE5AC87608}"/>
          </ac:spMkLst>
        </pc:spChg>
        <pc:spChg chg="del">
          <ac:chgData name="Nidhi Goyal" userId="S::nidhi.goyal@mahindrauniversity.edu.in::d502dec7-e175-4669-9f8b-6dcd4fa525f0" providerId="AD" clId="Web-{B98662DE-B2E2-DA5F-73D8-785873703584}" dt="2024-08-07T14:38:39.910" v="104"/>
          <ac:spMkLst>
            <pc:docMk/>
            <pc:sldMk cId="780208195" sldId="483"/>
            <ac:spMk id="6" creationId="{CFF040CC-F232-4242-5B65-39ECF11009E4}"/>
          </ac:spMkLst>
        </pc:spChg>
        <pc:spChg chg="add mod">
          <ac:chgData name="Nidhi Goyal" userId="S::nidhi.goyal@mahindrauniversity.edu.in::d502dec7-e175-4669-9f8b-6dcd4fa525f0" providerId="AD" clId="Web-{B98662DE-B2E2-DA5F-73D8-785873703584}" dt="2024-08-07T14:38:39.910" v="105"/>
          <ac:spMkLst>
            <pc:docMk/>
            <pc:sldMk cId="780208195" sldId="483"/>
            <ac:spMk id="7" creationId="{ACB11CED-8B99-673A-CC60-381A836511D5}"/>
          </ac:spMkLst>
        </pc:spChg>
        <pc:spChg chg="del">
          <ac:chgData name="Nidhi Goyal" userId="S::nidhi.goyal@mahindrauniversity.edu.in::d502dec7-e175-4669-9f8b-6dcd4fa525f0" providerId="AD" clId="Web-{B98662DE-B2E2-DA5F-73D8-785873703584}" dt="2024-08-07T14:38:39.910" v="103"/>
          <ac:spMkLst>
            <pc:docMk/>
            <pc:sldMk cId="780208195" sldId="483"/>
            <ac:spMk id="8" creationId="{8B828CF4-387B-CB71-7F8B-998FA816A5D5}"/>
          </ac:spMkLst>
        </pc:spChg>
        <pc:spChg chg="del">
          <ac:chgData name="Nidhi Goyal" userId="S::nidhi.goyal@mahindrauniversity.edu.in::d502dec7-e175-4669-9f8b-6dcd4fa525f0" providerId="AD" clId="Web-{B98662DE-B2E2-DA5F-73D8-785873703584}" dt="2024-08-07T14:38:39.910" v="102"/>
          <ac:spMkLst>
            <pc:docMk/>
            <pc:sldMk cId="780208195" sldId="483"/>
            <ac:spMk id="10" creationId="{3607B033-3E50-181B-B471-E1DC7D997271}"/>
          </ac:spMkLst>
        </pc:spChg>
      </pc:sldChg>
      <pc:sldChg chg="addSp delSp modSp new">
        <pc:chgData name="Nidhi Goyal" userId="S::nidhi.goyal@mahindrauniversity.edu.in::d502dec7-e175-4669-9f8b-6dcd4fa525f0" providerId="AD" clId="Web-{B98662DE-B2E2-DA5F-73D8-785873703584}" dt="2024-08-07T15:03:57.257" v="135" actId="1076"/>
        <pc:sldMkLst>
          <pc:docMk/>
          <pc:sldMk cId="2006683684" sldId="483"/>
        </pc:sldMkLst>
        <pc:spChg chg="del">
          <ac:chgData name="Nidhi Goyal" userId="S::nidhi.goyal@mahindrauniversity.edu.in::d502dec7-e175-4669-9f8b-6dcd4fa525f0" providerId="AD" clId="Web-{B98662DE-B2E2-DA5F-73D8-785873703584}" dt="2024-08-07T15:03:44.554" v="132"/>
          <ac:spMkLst>
            <pc:docMk/>
            <pc:sldMk cId="2006683684" sldId="483"/>
            <ac:spMk id="2" creationId="{0121DAE9-3482-A4B4-E1A9-C82FDDD00A62}"/>
          </ac:spMkLst>
        </pc:spChg>
        <pc:spChg chg="del">
          <ac:chgData name="Nidhi Goyal" userId="S::nidhi.goyal@mahindrauniversity.edu.in::d502dec7-e175-4669-9f8b-6dcd4fa525f0" providerId="AD" clId="Web-{B98662DE-B2E2-DA5F-73D8-785873703584}" dt="2024-08-07T15:03:29.319" v="130"/>
          <ac:spMkLst>
            <pc:docMk/>
            <pc:sldMk cId="2006683684" sldId="483"/>
            <ac:spMk id="3" creationId="{CABCED49-DDDD-12BE-5EA2-4CCD5F869616}"/>
          </ac:spMkLst>
        </pc:spChg>
        <pc:spChg chg="add mod">
          <ac:chgData name="Nidhi Goyal" userId="S::nidhi.goyal@mahindrauniversity.edu.in::d502dec7-e175-4669-9f8b-6dcd4fa525f0" providerId="AD" clId="Web-{B98662DE-B2E2-DA5F-73D8-785873703584}" dt="2024-08-07T15:03:57.257" v="135" actId="1076"/>
          <ac:spMkLst>
            <pc:docMk/>
            <pc:sldMk cId="2006683684" sldId="483"/>
            <ac:spMk id="6" creationId="{150A8E85-043A-128F-120A-A16F261AAC99}"/>
          </ac:spMkLst>
        </pc:spChg>
        <pc:picChg chg="add mod ord">
          <ac:chgData name="Nidhi Goyal" userId="S::nidhi.goyal@mahindrauniversity.edu.in::d502dec7-e175-4669-9f8b-6dcd4fa525f0" providerId="AD" clId="Web-{B98662DE-B2E2-DA5F-73D8-785873703584}" dt="2024-08-07T15:03:48.960" v="133" actId="1076"/>
          <ac:picMkLst>
            <pc:docMk/>
            <pc:sldMk cId="2006683684" sldId="483"/>
            <ac:picMk id="5" creationId="{059B25DF-C1CA-D15A-BCEC-D90E1F3C667A}"/>
          </ac:picMkLst>
        </pc:picChg>
      </pc:sldChg>
      <pc:sldChg chg="modSp add del ord">
        <pc:chgData name="Nidhi Goyal" userId="S::nidhi.goyal@mahindrauniversity.edu.in::d502dec7-e175-4669-9f8b-6dcd4fa525f0" providerId="AD" clId="Web-{B98662DE-B2E2-DA5F-73D8-785873703584}" dt="2024-08-07T16:10:16.976" v="280"/>
        <pc:sldMkLst>
          <pc:docMk/>
          <pc:sldMk cId="836493692" sldId="484"/>
        </pc:sldMkLst>
        <pc:spChg chg="mod">
          <ac:chgData name="Nidhi Goyal" userId="S::nidhi.goyal@mahindrauniversity.edu.in::d502dec7-e175-4669-9f8b-6dcd4fa525f0" providerId="AD" clId="Web-{B98662DE-B2E2-DA5F-73D8-785873703584}" dt="2024-08-07T15:49:11.415" v="221" actId="20577"/>
          <ac:spMkLst>
            <pc:docMk/>
            <pc:sldMk cId="836493692" sldId="484"/>
            <ac:spMk id="3" creationId="{2718E957-FCB2-DA1A-64D2-BF7197753527}"/>
          </ac:spMkLst>
        </pc:spChg>
      </pc:sldChg>
      <pc:sldChg chg="modSp new">
        <pc:chgData name="Nidhi Goyal" userId="S::nidhi.goyal@mahindrauniversity.edu.in::d502dec7-e175-4669-9f8b-6dcd4fa525f0" providerId="AD" clId="Web-{B98662DE-B2E2-DA5F-73D8-785873703584}" dt="2024-08-07T16:09:51.851" v="274" actId="20577"/>
        <pc:sldMkLst>
          <pc:docMk/>
          <pc:sldMk cId="593314207" sldId="485"/>
        </pc:sldMkLst>
        <pc:spChg chg="mod">
          <ac:chgData name="Nidhi Goyal" userId="S::nidhi.goyal@mahindrauniversity.edu.in::d502dec7-e175-4669-9f8b-6dcd4fa525f0" providerId="AD" clId="Web-{B98662DE-B2E2-DA5F-73D8-785873703584}" dt="2024-08-07T16:09:51.851" v="274" actId="20577"/>
          <ac:spMkLst>
            <pc:docMk/>
            <pc:sldMk cId="593314207" sldId="485"/>
            <ac:spMk id="2" creationId="{92B066DD-F05F-B962-BD84-3ABF2B6C146E}"/>
          </ac:spMkLst>
        </pc:spChg>
      </pc:sldChg>
      <pc:sldChg chg="modSp new del">
        <pc:chgData name="Nidhi Goyal" userId="S::nidhi.goyal@mahindrauniversity.edu.in::d502dec7-e175-4669-9f8b-6dcd4fa525f0" providerId="AD" clId="Web-{B98662DE-B2E2-DA5F-73D8-785873703584}" dt="2024-08-07T16:10:03.710" v="278"/>
        <pc:sldMkLst>
          <pc:docMk/>
          <pc:sldMk cId="1325765692" sldId="486"/>
        </pc:sldMkLst>
        <pc:spChg chg="mod">
          <ac:chgData name="Nidhi Goyal" userId="S::nidhi.goyal@mahindrauniversity.edu.in::d502dec7-e175-4669-9f8b-6dcd4fa525f0" providerId="AD" clId="Web-{B98662DE-B2E2-DA5F-73D8-785873703584}" dt="2024-08-07T16:10:02.023" v="277" actId="20577"/>
          <ac:spMkLst>
            <pc:docMk/>
            <pc:sldMk cId="1325765692" sldId="486"/>
            <ac:spMk id="2" creationId="{CC6A6A5D-A9A2-D743-B05D-0CA16D9EFAD1}"/>
          </ac:spMkLst>
        </pc:spChg>
      </pc:sldChg>
      <pc:sldChg chg="modSp new">
        <pc:chgData name="Nidhi Goyal" userId="S::nidhi.goyal@mahindrauniversity.edu.in::d502dec7-e175-4669-9f8b-6dcd4fa525f0" providerId="AD" clId="Web-{B98662DE-B2E2-DA5F-73D8-785873703584}" dt="2024-08-07T17:31:03.998" v="546" actId="20577"/>
        <pc:sldMkLst>
          <pc:docMk/>
          <pc:sldMk cId="4083438109" sldId="486"/>
        </pc:sldMkLst>
        <pc:spChg chg="mod">
          <ac:chgData name="Nidhi Goyal" userId="S::nidhi.goyal@mahindrauniversity.edu.in::d502dec7-e175-4669-9f8b-6dcd4fa525f0" providerId="AD" clId="Web-{B98662DE-B2E2-DA5F-73D8-785873703584}" dt="2024-08-07T16:10:57.493" v="311" actId="20577"/>
          <ac:spMkLst>
            <pc:docMk/>
            <pc:sldMk cId="4083438109" sldId="486"/>
            <ac:spMk id="2" creationId="{440FE2A8-F7D0-0336-C338-DB2AE347F9B7}"/>
          </ac:spMkLst>
        </pc:spChg>
        <pc:spChg chg="mod">
          <ac:chgData name="Nidhi Goyal" userId="S::nidhi.goyal@mahindrauniversity.edu.in::d502dec7-e175-4669-9f8b-6dcd4fa525f0" providerId="AD" clId="Web-{B98662DE-B2E2-DA5F-73D8-785873703584}" dt="2024-08-07T17:31:03.998" v="546" actId="20577"/>
          <ac:spMkLst>
            <pc:docMk/>
            <pc:sldMk cId="4083438109" sldId="486"/>
            <ac:spMk id="3" creationId="{9DB3E010-EF63-D674-A1E8-180F572A9E42}"/>
          </ac:spMkLst>
        </pc:spChg>
      </pc:sldChg>
      <pc:sldChg chg="modSp new">
        <pc:chgData name="Nidhi Goyal" userId="S::nidhi.goyal@mahindrauniversity.edu.in::d502dec7-e175-4669-9f8b-6dcd4fa525f0" providerId="AD" clId="Web-{B98662DE-B2E2-DA5F-73D8-785873703584}" dt="2024-08-07T16:20:21.444" v="500" actId="20577"/>
        <pc:sldMkLst>
          <pc:docMk/>
          <pc:sldMk cId="2938278601" sldId="487"/>
        </pc:sldMkLst>
        <pc:spChg chg="mod">
          <ac:chgData name="Nidhi Goyal" userId="S::nidhi.goyal@mahindrauniversity.edu.in::d502dec7-e175-4669-9f8b-6dcd4fa525f0" providerId="AD" clId="Web-{B98662DE-B2E2-DA5F-73D8-785873703584}" dt="2024-08-07T16:20:21.444" v="500" actId="20577"/>
          <ac:spMkLst>
            <pc:docMk/>
            <pc:sldMk cId="2938278601" sldId="487"/>
            <ac:spMk id="2" creationId="{F9A38D6F-8313-E8B8-C569-1DF93AC16BB4}"/>
          </ac:spMkLst>
        </pc:spChg>
      </pc:sldChg>
      <pc:sldChg chg="modSp">
        <pc:chgData name="Nidhi Goyal" userId="S::nidhi.goyal@mahindrauniversity.edu.in::d502dec7-e175-4669-9f8b-6dcd4fa525f0" providerId="AD" clId="Web-{B98662DE-B2E2-DA5F-73D8-785873703584}" dt="2024-08-07T17:37:49.393" v="638" actId="20577"/>
        <pc:sldMkLst>
          <pc:docMk/>
          <pc:sldMk cId="2709687864" sldId="490"/>
        </pc:sldMkLst>
        <pc:spChg chg="mod">
          <ac:chgData name="Nidhi Goyal" userId="S::nidhi.goyal@mahindrauniversity.edu.in::d502dec7-e175-4669-9f8b-6dcd4fa525f0" providerId="AD" clId="Web-{B98662DE-B2E2-DA5F-73D8-785873703584}" dt="2024-08-07T17:37:49.393" v="638" actId="20577"/>
          <ac:spMkLst>
            <pc:docMk/>
            <pc:sldMk cId="2709687864" sldId="490"/>
            <ac:spMk id="3" creationId="{312209C6-F88B-43F9-4B38-CCDF94E6B989}"/>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diagrams/_rels/drawing1.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diagrams/colors1.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data1.xml><?xml version="1.0" encoding="utf-8"?>
<dgm:dataModel xmlns:dgm="http://schemas.openxmlformats.org/drawingml/2006/diagram" xmlns:a="http://schemas.openxmlformats.org/drawingml/2006/main">
  <dgm:ptLst>
    <dgm:pt modelId="{75F64434-0CAA-4FC6-A9B1-96E2E404524D}"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7562EE33-465C-49FC-B808-B6B31A6945C4}">
      <dgm:prSet/>
      <dgm:spPr/>
      <dgm:t>
        <a:bodyPr/>
        <a:lstStyle/>
        <a:p>
          <a:pPr>
            <a:lnSpc>
              <a:spcPct val="100000"/>
            </a:lnSpc>
          </a:pPr>
          <a:r>
            <a:rPr lang="en-US"/>
            <a:t>Lexical Ambiguity: This type of ambiguity represents words that can have multiple assertions. For instance, in English, the word “back” can be a noun ( back stage), an adjective (back door) or an adverb (back away).</a:t>
          </a:r>
        </a:p>
      </dgm:t>
    </dgm:pt>
    <dgm:pt modelId="{8F4D497F-6241-4279-AB13-08828FE0508B}" type="parTrans" cxnId="{A9934ECB-80DF-4CDA-BBD9-AA886362F3D8}">
      <dgm:prSet/>
      <dgm:spPr/>
      <dgm:t>
        <a:bodyPr/>
        <a:lstStyle/>
        <a:p>
          <a:endParaRPr lang="en-US"/>
        </a:p>
      </dgm:t>
    </dgm:pt>
    <dgm:pt modelId="{DA0EC652-538D-49CA-B50F-65A205F6677A}" type="sibTrans" cxnId="{A9934ECB-80DF-4CDA-BBD9-AA886362F3D8}">
      <dgm:prSet/>
      <dgm:spPr/>
      <dgm:t>
        <a:bodyPr/>
        <a:lstStyle/>
        <a:p>
          <a:pPr>
            <a:lnSpc>
              <a:spcPct val="100000"/>
            </a:lnSpc>
          </a:pPr>
          <a:endParaRPr lang="en-US"/>
        </a:p>
      </dgm:t>
    </dgm:pt>
    <dgm:pt modelId="{6AEA754A-438B-4273-B57D-ECA0E7A0BE31}">
      <dgm:prSet/>
      <dgm:spPr/>
      <dgm:t>
        <a:bodyPr/>
        <a:lstStyle/>
        <a:p>
          <a:pPr>
            <a:lnSpc>
              <a:spcPct val="100000"/>
            </a:lnSpc>
          </a:pPr>
          <a:r>
            <a:rPr lang="en-US"/>
            <a:t>Syntactic Ambiguity: This type of ambiguity represents sentences that can be parsed in multiple syntactical forms. Take the following sentence: “ I heard his cell phone </a:t>
          </a:r>
          <a:r>
            <a:rPr lang="en-US">
              <a:latin typeface="Calibri Light" panose="020F0302020204030204"/>
            </a:rPr>
            <a:t>ring</a:t>
          </a:r>
          <a:r>
            <a:rPr lang="en-US"/>
            <a:t> in my office”. The propositional phrase “in my office” can </a:t>
          </a:r>
          <a:r>
            <a:rPr lang="en-US">
              <a:latin typeface="Calibri Light" panose="020F0302020204030204"/>
            </a:rPr>
            <a:t>be</a:t>
          </a:r>
          <a:r>
            <a:rPr lang="en-US"/>
            <a:t> parsed in a way that modifies the noun or on another way that modifies the verb.</a:t>
          </a:r>
        </a:p>
      </dgm:t>
    </dgm:pt>
    <dgm:pt modelId="{1EC6B7C6-45D6-4F5C-BBE7-621507E9B2A1}" type="parTrans" cxnId="{0ACED46B-E302-4797-8886-CF24DCA6D26D}">
      <dgm:prSet/>
      <dgm:spPr/>
      <dgm:t>
        <a:bodyPr/>
        <a:lstStyle/>
        <a:p>
          <a:endParaRPr lang="en-US"/>
        </a:p>
      </dgm:t>
    </dgm:pt>
    <dgm:pt modelId="{4B71A50E-AFA9-4E0E-B46C-5481FF0FCB52}" type="sibTrans" cxnId="{0ACED46B-E302-4797-8886-CF24DCA6D26D}">
      <dgm:prSet/>
      <dgm:spPr/>
      <dgm:t>
        <a:bodyPr/>
        <a:lstStyle/>
        <a:p>
          <a:pPr>
            <a:lnSpc>
              <a:spcPct val="100000"/>
            </a:lnSpc>
          </a:pPr>
          <a:endParaRPr lang="en-US"/>
        </a:p>
      </dgm:t>
    </dgm:pt>
    <dgm:pt modelId="{4F9DA383-366A-4BFE-862E-38EA8D777C10}">
      <dgm:prSet/>
      <dgm:spPr/>
      <dgm:t>
        <a:bodyPr/>
        <a:lstStyle/>
        <a:p>
          <a:pPr>
            <a:lnSpc>
              <a:spcPct val="100000"/>
            </a:lnSpc>
          </a:pPr>
          <a:r>
            <a:rPr lang="en-US"/>
            <a:t>Semantic Ambiguity: This type of ambiguity is typically related to the interpretation of sentence. For instance, the previous sentence used in the previous point can be interpreted as if I was physically present in the office or as if the cell phone was in the office.</a:t>
          </a:r>
        </a:p>
      </dgm:t>
    </dgm:pt>
    <dgm:pt modelId="{D61B9322-DAC9-43C5-9DDF-E0EC386EE8F7}" type="parTrans" cxnId="{FB3D971E-2C99-4BAF-BFA4-A23308254786}">
      <dgm:prSet/>
      <dgm:spPr/>
      <dgm:t>
        <a:bodyPr/>
        <a:lstStyle/>
        <a:p>
          <a:endParaRPr lang="en-US"/>
        </a:p>
      </dgm:t>
    </dgm:pt>
    <dgm:pt modelId="{90AEAA9C-0173-40C0-91C4-39D0FD4578BF}" type="sibTrans" cxnId="{FB3D971E-2C99-4BAF-BFA4-A23308254786}">
      <dgm:prSet/>
      <dgm:spPr/>
      <dgm:t>
        <a:bodyPr/>
        <a:lstStyle/>
        <a:p>
          <a:pPr>
            <a:lnSpc>
              <a:spcPct val="100000"/>
            </a:lnSpc>
          </a:pPr>
          <a:endParaRPr lang="en-US"/>
        </a:p>
      </dgm:t>
    </dgm:pt>
    <dgm:pt modelId="{57890936-8A0C-4C37-A510-D7AC807E6231}">
      <dgm:prSet/>
      <dgm:spPr/>
      <dgm:t>
        <a:bodyPr/>
        <a:lstStyle/>
        <a:p>
          <a:pPr>
            <a:lnSpc>
              <a:spcPct val="100000"/>
            </a:lnSpc>
          </a:pPr>
          <a:r>
            <a:rPr lang="en-US"/>
            <a:t>Metonymy: Arguably, the most difficult type of ambiguity, metonymy deals with phrases in which the literal meaning is different from the figurative assertion. For instance, when we say “Samsung us screaming for new management”, we don’t really mean that the company is literally screaming (although you never know with Samsung these days ;) ).</a:t>
          </a:r>
        </a:p>
      </dgm:t>
    </dgm:pt>
    <dgm:pt modelId="{4D3A8398-10DC-4A72-93B4-F4381B1C002F}" type="parTrans" cxnId="{28913A8C-F0D3-40C2-AD77-C3B259788CA1}">
      <dgm:prSet/>
      <dgm:spPr/>
      <dgm:t>
        <a:bodyPr/>
        <a:lstStyle/>
        <a:p>
          <a:endParaRPr lang="en-US"/>
        </a:p>
      </dgm:t>
    </dgm:pt>
    <dgm:pt modelId="{A6DB9015-E417-46C8-8DFE-F856958549B7}" type="sibTrans" cxnId="{28913A8C-F0D3-40C2-AD77-C3B259788CA1}">
      <dgm:prSet/>
      <dgm:spPr/>
      <dgm:t>
        <a:bodyPr/>
        <a:lstStyle/>
        <a:p>
          <a:endParaRPr lang="en-US"/>
        </a:p>
      </dgm:t>
    </dgm:pt>
    <dgm:pt modelId="{AA75D89C-1276-47B1-90EC-666FBBC979D7}" type="pres">
      <dgm:prSet presAssocID="{75F64434-0CAA-4FC6-A9B1-96E2E404524D}" presName="root" presStyleCnt="0">
        <dgm:presLayoutVars>
          <dgm:dir/>
          <dgm:resizeHandles val="exact"/>
        </dgm:presLayoutVars>
      </dgm:prSet>
      <dgm:spPr/>
    </dgm:pt>
    <dgm:pt modelId="{44EA1B07-DA0A-4BD4-9249-40AA7395CEEE}" type="pres">
      <dgm:prSet presAssocID="{75F64434-0CAA-4FC6-A9B1-96E2E404524D}" presName="container" presStyleCnt="0">
        <dgm:presLayoutVars>
          <dgm:dir/>
          <dgm:resizeHandles val="exact"/>
        </dgm:presLayoutVars>
      </dgm:prSet>
      <dgm:spPr/>
    </dgm:pt>
    <dgm:pt modelId="{7C141C6E-144C-4F74-B3B5-8040FAE004FA}" type="pres">
      <dgm:prSet presAssocID="{7562EE33-465C-49FC-B808-B6B31A6945C4}" presName="compNode" presStyleCnt="0"/>
      <dgm:spPr/>
    </dgm:pt>
    <dgm:pt modelId="{D3806288-9270-4861-98FE-E9A6B56D891B}" type="pres">
      <dgm:prSet presAssocID="{7562EE33-465C-49FC-B808-B6B31A6945C4}" presName="iconBgRect" presStyleLbl="bgShp" presStyleIdx="0" presStyleCnt="4"/>
      <dgm:spPr/>
    </dgm:pt>
    <dgm:pt modelId="{E46D7645-806E-4BCA-9212-F3AF4A058736}" type="pres">
      <dgm:prSet presAssocID="{7562EE33-465C-49FC-B808-B6B31A6945C4}"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pen Quotation Mark"/>
        </a:ext>
      </dgm:extLst>
    </dgm:pt>
    <dgm:pt modelId="{C5E108B8-451B-4768-AC8F-24C219F4AE7C}" type="pres">
      <dgm:prSet presAssocID="{7562EE33-465C-49FC-B808-B6B31A6945C4}" presName="spaceRect" presStyleCnt="0"/>
      <dgm:spPr/>
    </dgm:pt>
    <dgm:pt modelId="{B5E64983-2CFF-4D6C-BB7F-EC56B0B96309}" type="pres">
      <dgm:prSet presAssocID="{7562EE33-465C-49FC-B808-B6B31A6945C4}" presName="textRect" presStyleLbl="revTx" presStyleIdx="0" presStyleCnt="4">
        <dgm:presLayoutVars>
          <dgm:chMax val="1"/>
          <dgm:chPref val="1"/>
        </dgm:presLayoutVars>
      </dgm:prSet>
      <dgm:spPr/>
    </dgm:pt>
    <dgm:pt modelId="{C92F72FD-B75A-41BF-B1F2-AD2FBF599BEB}" type="pres">
      <dgm:prSet presAssocID="{DA0EC652-538D-49CA-B50F-65A205F6677A}" presName="sibTrans" presStyleLbl="sibTrans2D1" presStyleIdx="0" presStyleCnt="0"/>
      <dgm:spPr/>
    </dgm:pt>
    <dgm:pt modelId="{464F3421-9D8D-4FB4-84A9-BC7B3F63581F}" type="pres">
      <dgm:prSet presAssocID="{6AEA754A-438B-4273-B57D-ECA0E7A0BE31}" presName="compNode" presStyleCnt="0"/>
      <dgm:spPr/>
    </dgm:pt>
    <dgm:pt modelId="{A36C4FD0-47AF-413C-ADA9-6BDABACD50CF}" type="pres">
      <dgm:prSet presAssocID="{6AEA754A-438B-4273-B57D-ECA0E7A0BE31}" presName="iconBgRect" presStyleLbl="bgShp" presStyleIdx="1" presStyleCnt="4"/>
      <dgm:spPr/>
    </dgm:pt>
    <dgm:pt modelId="{3B3C79D1-6F6C-4BB0-9E42-CB9B87FC2A1C}" type="pres">
      <dgm:prSet presAssocID="{6AEA754A-438B-4273-B57D-ECA0E7A0BE31}"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ubtitles"/>
        </a:ext>
      </dgm:extLst>
    </dgm:pt>
    <dgm:pt modelId="{ED4B4954-AFFB-47E5-94E5-3C7074657245}" type="pres">
      <dgm:prSet presAssocID="{6AEA754A-438B-4273-B57D-ECA0E7A0BE31}" presName="spaceRect" presStyleCnt="0"/>
      <dgm:spPr/>
    </dgm:pt>
    <dgm:pt modelId="{271BF84E-B0D8-4CF1-8387-C6A968F58598}" type="pres">
      <dgm:prSet presAssocID="{6AEA754A-438B-4273-B57D-ECA0E7A0BE31}" presName="textRect" presStyleLbl="revTx" presStyleIdx="1" presStyleCnt="4">
        <dgm:presLayoutVars>
          <dgm:chMax val="1"/>
          <dgm:chPref val="1"/>
        </dgm:presLayoutVars>
      </dgm:prSet>
      <dgm:spPr/>
    </dgm:pt>
    <dgm:pt modelId="{6309F14F-C79E-46F0-9AA6-FD5E3AA42C0A}" type="pres">
      <dgm:prSet presAssocID="{4B71A50E-AFA9-4E0E-B46C-5481FF0FCB52}" presName="sibTrans" presStyleLbl="sibTrans2D1" presStyleIdx="0" presStyleCnt="0"/>
      <dgm:spPr/>
    </dgm:pt>
    <dgm:pt modelId="{7DFD7B68-809D-475C-B851-2101BB9E3267}" type="pres">
      <dgm:prSet presAssocID="{4F9DA383-366A-4BFE-862E-38EA8D777C10}" presName="compNode" presStyleCnt="0"/>
      <dgm:spPr/>
    </dgm:pt>
    <dgm:pt modelId="{5FF6E905-B041-4561-9F22-F01ECA99125B}" type="pres">
      <dgm:prSet presAssocID="{4F9DA383-366A-4BFE-862E-38EA8D777C10}" presName="iconBgRect" presStyleLbl="bgShp" presStyleIdx="2" presStyleCnt="4"/>
      <dgm:spPr/>
    </dgm:pt>
    <dgm:pt modelId="{EA8241F7-BD36-4F7A-AF49-2DC7A9C2C5C5}" type="pres">
      <dgm:prSet presAssocID="{4F9DA383-366A-4BFE-862E-38EA8D777C10}"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Quotes"/>
        </a:ext>
      </dgm:extLst>
    </dgm:pt>
    <dgm:pt modelId="{FBFA6763-2FE4-453B-98CF-FAC66F494395}" type="pres">
      <dgm:prSet presAssocID="{4F9DA383-366A-4BFE-862E-38EA8D777C10}" presName="spaceRect" presStyleCnt="0"/>
      <dgm:spPr/>
    </dgm:pt>
    <dgm:pt modelId="{B482E42E-544A-4515-BCB8-A7B3FD24E930}" type="pres">
      <dgm:prSet presAssocID="{4F9DA383-366A-4BFE-862E-38EA8D777C10}" presName="textRect" presStyleLbl="revTx" presStyleIdx="2" presStyleCnt="4">
        <dgm:presLayoutVars>
          <dgm:chMax val="1"/>
          <dgm:chPref val="1"/>
        </dgm:presLayoutVars>
      </dgm:prSet>
      <dgm:spPr/>
    </dgm:pt>
    <dgm:pt modelId="{2E100006-94E0-4E94-BD3D-564976E5F02E}" type="pres">
      <dgm:prSet presAssocID="{90AEAA9C-0173-40C0-91C4-39D0FD4578BF}" presName="sibTrans" presStyleLbl="sibTrans2D1" presStyleIdx="0" presStyleCnt="0"/>
      <dgm:spPr/>
    </dgm:pt>
    <dgm:pt modelId="{B0A8A61B-4DB4-42B2-9E40-5C141D95D73D}" type="pres">
      <dgm:prSet presAssocID="{57890936-8A0C-4C37-A510-D7AC807E6231}" presName="compNode" presStyleCnt="0"/>
      <dgm:spPr/>
    </dgm:pt>
    <dgm:pt modelId="{0A2762BD-D07D-458D-86BB-AB0400848169}" type="pres">
      <dgm:prSet presAssocID="{57890936-8A0C-4C37-A510-D7AC807E6231}" presName="iconBgRect" presStyleLbl="bgShp" presStyleIdx="3" presStyleCnt="4"/>
      <dgm:spPr/>
    </dgm:pt>
    <dgm:pt modelId="{366BB15B-97AF-4F2E-B8C5-313EC26C893B}" type="pres">
      <dgm:prSet presAssocID="{57890936-8A0C-4C37-A510-D7AC807E6231}"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Questions"/>
        </a:ext>
      </dgm:extLst>
    </dgm:pt>
    <dgm:pt modelId="{1826DC62-8D58-4F8D-BBA3-B4C060DFA391}" type="pres">
      <dgm:prSet presAssocID="{57890936-8A0C-4C37-A510-D7AC807E6231}" presName="spaceRect" presStyleCnt="0"/>
      <dgm:spPr/>
    </dgm:pt>
    <dgm:pt modelId="{E96F5C1D-A328-4828-8D11-14A5572C2DB2}" type="pres">
      <dgm:prSet presAssocID="{57890936-8A0C-4C37-A510-D7AC807E6231}" presName="textRect" presStyleLbl="revTx" presStyleIdx="3" presStyleCnt="4">
        <dgm:presLayoutVars>
          <dgm:chMax val="1"/>
          <dgm:chPref val="1"/>
        </dgm:presLayoutVars>
      </dgm:prSet>
      <dgm:spPr/>
    </dgm:pt>
  </dgm:ptLst>
  <dgm:cxnLst>
    <dgm:cxn modelId="{FB3D971E-2C99-4BAF-BFA4-A23308254786}" srcId="{75F64434-0CAA-4FC6-A9B1-96E2E404524D}" destId="{4F9DA383-366A-4BFE-862E-38EA8D777C10}" srcOrd="2" destOrd="0" parTransId="{D61B9322-DAC9-43C5-9DDF-E0EC386EE8F7}" sibTransId="{90AEAA9C-0173-40C0-91C4-39D0FD4578BF}"/>
    <dgm:cxn modelId="{26ED722E-51B3-431E-93A6-D5C1A41A71E9}" type="presOf" srcId="{4F9DA383-366A-4BFE-862E-38EA8D777C10}" destId="{B482E42E-544A-4515-BCB8-A7B3FD24E930}" srcOrd="0" destOrd="0" presId="urn:microsoft.com/office/officeart/2018/2/layout/IconCircleList"/>
    <dgm:cxn modelId="{7A15D734-FD9A-45D3-940C-3036B4525030}" type="presOf" srcId="{57890936-8A0C-4C37-A510-D7AC807E6231}" destId="{E96F5C1D-A328-4828-8D11-14A5572C2DB2}" srcOrd="0" destOrd="0" presId="urn:microsoft.com/office/officeart/2018/2/layout/IconCircleList"/>
    <dgm:cxn modelId="{0ACED46B-E302-4797-8886-CF24DCA6D26D}" srcId="{75F64434-0CAA-4FC6-A9B1-96E2E404524D}" destId="{6AEA754A-438B-4273-B57D-ECA0E7A0BE31}" srcOrd="1" destOrd="0" parTransId="{1EC6B7C6-45D6-4F5C-BBE7-621507E9B2A1}" sibTransId="{4B71A50E-AFA9-4E0E-B46C-5481FF0FCB52}"/>
    <dgm:cxn modelId="{89408C56-1C97-44C9-BA60-F0A56D09541E}" type="presOf" srcId="{DA0EC652-538D-49CA-B50F-65A205F6677A}" destId="{C92F72FD-B75A-41BF-B1F2-AD2FBF599BEB}" srcOrd="0" destOrd="0" presId="urn:microsoft.com/office/officeart/2018/2/layout/IconCircleList"/>
    <dgm:cxn modelId="{28913A8C-F0D3-40C2-AD77-C3B259788CA1}" srcId="{75F64434-0CAA-4FC6-A9B1-96E2E404524D}" destId="{57890936-8A0C-4C37-A510-D7AC807E6231}" srcOrd="3" destOrd="0" parTransId="{4D3A8398-10DC-4A72-93B4-F4381B1C002F}" sibTransId="{A6DB9015-E417-46C8-8DFE-F856958549B7}"/>
    <dgm:cxn modelId="{517BC79D-E7DA-426E-AC78-6A21F8A8FCFB}" type="presOf" srcId="{75F64434-0CAA-4FC6-A9B1-96E2E404524D}" destId="{AA75D89C-1276-47B1-90EC-666FBBC979D7}" srcOrd="0" destOrd="0" presId="urn:microsoft.com/office/officeart/2018/2/layout/IconCircleList"/>
    <dgm:cxn modelId="{953EA89F-C4A5-4498-8B10-58B7FE509F82}" type="presOf" srcId="{6AEA754A-438B-4273-B57D-ECA0E7A0BE31}" destId="{271BF84E-B0D8-4CF1-8387-C6A968F58598}" srcOrd="0" destOrd="0" presId="urn:microsoft.com/office/officeart/2018/2/layout/IconCircleList"/>
    <dgm:cxn modelId="{FBB317C3-B19B-4A7F-AB27-1E2335AE5BFF}" type="presOf" srcId="{90AEAA9C-0173-40C0-91C4-39D0FD4578BF}" destId="{2E100006-94E0-4E94-BD3D-564976E5F02E}" srcOrd="0" destOrd="0" presId="urn:microsoft.com/office/officeart/2018/2/layout/IconCircleList"/>
    <dgm:cxn modelId="{A9934ECB-80DF-4CDA-BBD9-AA886362F3D8}" srcId="{75F64434-0CAA-4FC6-A9B1-96E2E404524D}" destId="{7562EE33-465C-49FC-B808-B6B31A6945C4}" srcOrd="0" destOrd="0" parTransId="{8F4D497F-6241-4279-AB13-08828FE0508B}" sibTransId="{DA0EC652-538D-49CA-B50F-65A205F6677A}"/>
    <dgm:cxn modelId="{3BE59EF6-E91A-495F-9A82-FBD37B269EC3}" type="presOf" srcId="{7562EE33-465C-49FC-B808-B6B31A6945C4}" destId="{B5E64983-2CFF-4D6C-BB7F-EC56B0B96309}" srcOrd="0" destOrd="0" presId="urn:microsoft.com/office/officeart/2018/2/layout/IconCircleList"/>
    <dgm:cxn modelId="{A659B5FD-2569-483E-8ACB-066CD5C7C3F6}" type="presOf" srcId="{4B71A50E-AFA9-4E0E-B46C-5481FF0FCB52}" destId="{6309F14F-C79E-46F0-9AA6-FD5E3AA42C0A}" srcOrd="0" destOrd="0" presId="urn:microsoft.com/office/officeart/2018/2/layout/IconCircleList"/>
    <dgm:cxn modelId="{EEDAD33F-6B4A-47A6-B8B6-4D5783B401A1}" type="presParOf" srcId="{AA75D89C-1276-47B1-90EC-666FBBC979D7}" destId="{44EA1B07-DA0A-4BD4-9249-40AA7395CEEE}" srcOrd="0" destOrd="0" presId="urn:microsoft.com/office/officeart/2018/2/layout/IconCircleList"/>
    <dgm:cxn modelId="{45FAE6A0-52B7-4C9B-BF17-383AED3255AA}" type="presParOf" srcId="{44EA1B07-DA0A-4BD4-9249-40AA7395CEEE}" destId="{7C141C6E-144C-4F74-B3B5-8040FAE004FA}" srcOrd="0" destOrd="0" presId="urn:microsoft.com/office/officeart/2018/2/layout/IconCircleList"/>
    <dgm:cxn modelId="{9E8322E3-7A2E-4327-A4AB-E8346B5CB337}" type="presParOf" srcId="{7C141C6E-144C-4F74-B3B5-8040FAE004FA}" destId="{D3806288-9270-4861-98FE-E9A6B56D891B}" srcOrd="0" destOrd="0" presId="urn:microsoft.com/office/officeart/2018/2/layout/IconCircleList"/>
    <dgm:cxn modelId="{95CF9DAC-8E07-47E7-AE93-392D59EAFB92}" type="presParOf" srcId="{7C141C6E-144C-4F74-B3B5-8040FAE004FA}" destId="{E46D7645-806E-4BCA-9212-F3AF4A058736}" srcOrd="1" destOrd="0" presId="urn:microsoft.com/office/officeart/2018/2/layout/IconCircleList"/>
    <dgm:cxn modelId="{5B34BDAF-4171-413A-AA40-A3A9774DC7D7}" type="presParOf" srcId="{7C141C6E-144C-4F74-B3B5-8040FAE004FA}" destId="{C5E108B8-451B-4768-AC8F-24C219F4AE7C}" srcOrd="2" destOrd="0" presId="urn:microsoft.com/office/officeart/2018/2/layout/IconCircleList"/>
    <dgm:cxn modelId="{6D5E893A-17B0-4C7D-AED0-548D6479286D}" type="presParOf" srcId="{7C141C6E-144C-4F74-B3B5-8040FAE004FA}" destId="{B5E64983-2CFF-4D6C-BB7F-EC56B0B96309}" srcOrd="3" destOrd="0" presId="urn:microsoft.com/office/officeart/2018/2/layout/IconCircleList"/>
    <dgm:cxn modelId="{AA0797E2-5088-4035-BEAF-ECFD082F16AC}" type="presParOf" srcId="{44EA1B07-DA0A-4BD4-9249-40AA7395CEEE}" destId="{C92F72FD-B75A-41BF-B1F2-AD2FBF599BEB}" srcOrd="1" destOrd="0" presId="urn:microsoft.com/office/officeart/2018/2/layout/IconCircleList"/>
    <dgm:cxn modelId="{9D0963D5-FB6D-4BAA-B2A6-08A5B9DC25BC}" type="presParOf" srcId="{44EA1B07-DA0A-4BD4-9249-40AA7395CEEE}" destId="{464F3421-9D8D-4FB4-84A9-BC7B3F63581F}" srcOrd="2" destOrd="0" presId="urn:microsoft.com/office/officeart/2018/2/layout/IconCircleList"/>
    <dgm:cxn modelId="{759709DD-0FFA-4DEF-836F-BE30214C2444}" type="presParOf" srcId="{464F3421-9D8D-4FB4-84A9-BC7B3F63581F}" destId="{A36C4FD0-47AF-413C-ADA9-6BDABACD50CF}" srcOrd="0" destOrd="0" presId="urn:microsoft.com/office/officeart/2018/2/layout/IconCircleList"/>
    <dgm:cxn modelId="{E5C04524-C9F6-4D63-831E-2ACB1DE1D83E}" type="presParOf" srcId="{464F3421-9D8D-4FB4-84A9-BC7B3F63581F}" destId="{3B3C79D1-6F6C-4BB0-9E42-CB9B87FC2A1C}" srcOrd="1" destOrd="0" presId="urn:microsoft.com/office/officeart/2018/2/layout/IconCircleList"/>
    <dgm:cxn modelId="{51327E04-2BF7-4E10-9674-F3F4F5F12D73}" type="presParOf" srcId="{464F3421-9D8D-4FB4-84A9-BC7B3F63581F}" destId="{ED4B4954-AFFB-47E5-94E5-3C7074657245}" srcOrd="2" destOrd="0" presId="urn:microsoft.com/office/officeart/2018/2/layout/IconCircleList"/>
    <dgm:cxn modelId="{E59CA56D-65AB-4831-9BF4-AFE2F936EFA5}" type="presParOf" srcId="{464F3421-9D8D-4FB4-84A9-BC7B3F63581F}" destId="{271BF84E-B0D8-4CF1-8387-C6A968F58598}" srcOrd="3" destOrd="0" presId="urn:microsoft.com/office/officeart/2018/2/layout/IconCircleList"/>
    <dgm:cxn modelId="{E403AD0D-71BC-4512-877E-AC4EBB299E6D}" type="presParOf" srcId="{44EA1B07-DA0A-4BD4-9249-40AA7395CEEE}" destId="{6309F14F-C79E-46F0-9AA6-FD5E3AA42C0A}" srcOrd="3" destOrd="0" presId="urn:microsoft.com/office/officeart/2018/2/layout/IconCircleList"/>
    <dgm:cxn modelId="{D20DEEC6-6CB1-4AD0-BDF4-BB0428B17732}" type="presParOf" srcId="{44EA1B07-DA0A-4BD4-9249-40AA7395CEEE}" destId="{7DFD7B68-809D-475C-B851-2101BB9E3267}" srcOrd="4" destOrd="0" presId="urn:microsoft.com/office/officeart/2018/2/layout/IconCircleList"/>
    <dgm:cxn modelId="{C1E41A3B-3A90-408D-83FA-5DE1F1E440A9}" type="presParOf" srcId="{7DFD7B68-809D-475C-B851-2101BB9E3267}" destId="{5FF6E905-B041-4561-9F22-F01ECA99125B}" srcOrd="0" destOrd="0" presId="urn:microsoft.com/office/officeart/2018/2/layout/IconCircleList"/>
    <dgm:cxn modelId="{5392AA4F-D98A-43A6-8FF2-7987A5691422}" type="presParOf" srcId="{7DFD7B68-809D-475C-B851-2101BB9E3267}" destId="{EA8241F7-BD36-4F7A-AF49-2DC7A9C2C5C5}" srcOrd="1" destOrd="0" presId="urn:microsoft.com/office/officeart/2018/2/layout/IconCircleList"/>
    <dgm:cxn modelId="{35D8306C-51B3-4EFF-83D9-AFB82FFBAF53}" type="presParOf" srcId="{7DFD7B68-809D-475C-B851-2101BB9E3267}" destId="{FBFA6763-2FE4-453B-98CF-FAC66F494395}" srcOrd="2" destOrd="0" presId="urn:microsoft.com/office/officeart/2018/2/layout/IconCircleList"/>
    <dgm:cxn modelId="{4BE5B90B-E56D-437A-B708-954B7309C47E}" type="presParOf" srcId="{7DFD7B68-809D-475C-B851-2101BB9E3267}" destId="{B482E42E-544A-4515-BCB8-A7B3FD24E930}" srcOrd="3" destOrd="0" presId="urn:microsoft.com/office/officeart/2018/2/layout/IconCircleList"/>
    <dgm:cxn modelId="{4CC8494F-649B-4580-B4CC-0DB7929B4F4F}" type="presParOf" srcId="{44EA1B07-DA0A-4BD4-9249-40AA7395CEEE}" destId="{2E100006-94E0-4E94-BD3D-564976E5F02E}" srcOrd="5" destOrd="0" presId="urn:microsoft.com/office/officeart/2018/2/layout/IconCircleList"/>
    <dgm:cxn modelId="{4F707AEC-E881-4736-83F1-A4999F7409CF}" type="presParOf" srcId="{44EA1B07-DA0A-4BD4-9249-40AA7395CEEE}" destId="{B0A8A61B-4DB4-42B2-9E40-5C141D95D73D}" srcOrd="6" destOrd="0" presId="urn:microsoft.com/office/officeart/2018/2/layout/IconCircleList"/>
    <dgm:cxn modelId="{D49856F4-D202-4356-9840-995806891540}" type="presParOf" srcId="{B0A8A61B-4DB4-42B2-9E40-5C141D95D73D}" destId="{0A2762BD-D07D-458D-86BB-AB0400848169}" srcOrd="0" destOrd="0" presId="urn:microsoft.com/office/officeart/2018/2/layout/IconCircleList"/>
    <dgm:cxn modelId="{8EAE093E-F273-4C24-B77A-52BEFBDF112C}" type="presParOf" srcId="{B0A8A61B-4DB4-42B2-9E40-5C141D95D73D}" destId="{366BB15B-97AF-4F2E-B8C5-313EC26C893B}" srcOrd="1" destOrd="0" presId="urn:microsoft.com/office/officeart/2018/2/layout/IconCircleList"/>
    <dgm:cxn modelId="{7DAA84C4-2455-479D-92CA-B044EA94D31D}" type="presParOf" srcId="{B0A8A61B-4DB4-42B2-9E40-5C141D95D73D}" destId="{1826DC62-8D58-4F8D-BBA3-B4C060DFA391}" srcOrd="2" destOrd="0" presId="urn:microsoft.com/office/officeart/2018/2/layout/IconCircleList"/>
    <dgm:cxn modelId="{25C7F0D7-A50B-4312-8745-934936F3E81E}" type="presParOf" srcId="{B0A8A61B-4DB4-42B2-9E40-5C141D95D73D}" destId="{E96F5C1D-A328-4828-8D11-14A5572C2DB2}"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806288-9270-4861-98FE-E9A6B56D891B}">
      <dsp:nvSpPr>
        <dsp:cNvPr id="0" name=""/>
        <dsp:cNvSpPr/>
      </dsp:nvSpPr>
      <dsp:spPr>
        <a:xfrm>
          <a:off x="282221" y="368029"/>
          <a:ext cx="1371985" cy="137198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6D7645-806E-4BCA-9212-F3AF4A058736}">
      <dsp:nvSpPr>
        <dsp:cNvPr id="0" name=""/>
        <dsp:cNvSpPr/>
      </dsp:nvSpPr>
      <dsp:spPr>
        <a:xfrm>
          <a:off x="570337" y="656145"/>
          <a:ext cx="795751" cy="79575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5E64983-2CFF-4D6C-BB7F-EC56B0B96309}">
      <dsp:nvSpPr>
        <dsp:cNvPr id="0" name=""/>
        <dsp:cNvSpPr/>
      </dsp:nvSpPr>
      <dsp:spPr>
        <a:xfrm>
          <a:off x="1948202" y="368029"/>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a:t>Lexical Ambiguity: This type of ambiguity represents words that can have multiple assertions. For instance, in English, the word “back” can be a noun ( back stage), an adjective (back door) or an adverb (back away).</a:t>
          </a:r>
        </a:p>
      </dsp:txBody>
      <dsp:txXfrm>
        <a:off x="1948202" y="368029"/>
        <a:ext cx="3233964" cy="1371985"/>
      </dsp:txXfrm>
    </dsp:sp>
    <dsp:sp modelId="{A36C4FD0-47AF-413C-ADA9-6BDABACD50CF}">
      <dsp:nvSpPr>
        <dsp:cNvPr id="0" name=""/>
        <dsp:cNvSpPr/>
      </dsp:nvSpPr>
      <dsp:spPr>
        <a:xfrm>
          <a:off x="5745661" y="368029"/>
          <a:ext cx="1371985" cy="137198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3C79D1-6F6C-4BB0-9E42-CB9B87FC2A1C}">
      <dsp:nvSpPr>
        <dsp:cNvPr id="0" name=""/>
        <dsp:cNvSpPr/>
      </dsp:nvSpPr>
      <dsp:spPr>
        <a:xfrm>
          <a:off x="6033778" y="656145"/>
          <a:ext cx="795751" cy="79575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71BF84E-B0D8-4CF1-8387-C6A968F58598}">
      <dsp:nvSpPr>
        <dsp:cNvPr id="0" name=""/>
        <dsp:cNvSpPr/>
      </dsp:nvSpPr>
      <dsp:spPr>
        <a:xfrm>
          <a:off x="7411643" y="368029"/>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a:t>Syntactic Ambiguity: This type of ambiguity represents sentences that can be parsed in multiple syntactical forms. Take the following sentence: “ I heard his cell phone </a:t>
          </a:r>
          <a:r>
            <a:rPr lang="en-US" sz="1100" kern="1200">
              <a:latin typeface="Calibri Light" panose="020F0302020204030204"/>
            </a:rPr>
            <a:t>ring</a:t>
          </a:r>
          <a:r>
            <a:rPr lang="en-US" sz="1100" kern="1200"/>
            <a:t> in my office”. The propositional phrase “in my office” can </a:t>
          </a:r>
          <a:r>
            <a:rPr lang="en-US" sz="1100" kern="1200">
              <a:latin typeface="Calibri Light" panose="020F0302020204030204"/>
            </a:rPr>
            <a:t>be</a:t>
          </a:r>
          <a:r>
            <a:rPr lang="en-US" sz="1100" kern="1200"/>
            <a:t> parsed in a way that modifies the noun or on another way that modifies the verb.</a:t>
          </a:r>
        </a:p>
      </dsp:txBody>
      <dsp:txXfrm>
        <a:off x="7411643" y="368029"/>
        <a:ext cx="3233964" cy="1371985"/>
      </dsp:txXfrm>
    </dsp:sp>
    <dsp:sp modelId="{5FF6E905-B041-4561-9F22-F01ECA99125B}">
      <dsp:nvSpPr>
        <dsp:cNvPr id="0" name=""/>
        <dsp:cNvSpPr/>
      </dsp:nvSpPr>
      <dsp:spPr>
        <a:xfrm>
          <a:off x="282221" y="2452790"/>
          <a:ext cx="1371985" cy="137198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8241F7-BD36-4F7A-AF49-2DC7A9C2C5C5}">
      <dsp:nvSpPr>
        <dsp:cNvPr id="0" name=""/>
        <dsp:cNvSpPr/>
      </dsp:nvSpPr>
      <dsp:spPr>
        <a:xfrm>
          <a:off x="570337" y="2740907"/>
          <a:ext cx="795751" cy="79575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482E42E-544A-4515-BCB8-A7B3FD24E930}">
      <dsp:nvSpPr>
        <dsp:cNvPr id="0" name=""/>
        <dsp:cNvSpPr/>
      </dsp:nvSpPr>
      <dsp:spPr>
        <a:xfrm>
          <a:off x="1948202" y="2452790"/>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a:t>Semantic Ambiguity: This type of ambiguity is typically related to the interpretation of sentence. For instance, the previous sentence used in the previous point can be interpreted as if I was physically present in the office or as if the cell phone was in the office.</a:t>
          </a:r>
        </a:p>
      </dsp:txBody>
      <dsp:txXfrm>
        <a:off x="1948202" y="2452790"/>
        <a:ext cx="3233964" cy="1371985"/>
      </dsp:txXfrm>
    </dsp:sp>
    <dsp:sp modelId="{0A2762BD-D07D-458D-86BB-AB0400848169}">
      <dsp:nvSpPr>
        <dsp:cNvPr id="0" name=""/>
        <dsp:cNvSpPr/>
      </dsp:nvSpPr>
      <dsp:spPr>
        <a:xfrm>
          <a:off x="5745661" y="2452790"/>
          <a:ext cx="1371985" cy="1371985"/>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6BB15B-97AF-4F2E-B8C5-313EC26C893B}">
      <dsp:nvSpPr>
        <dsp:cNvPr id="0" name=""/>
        <dsp:cNvSpPr/>
      </dsp:nvSpPr>
      <dsp:spPr>
        <a:xfrm>
          <a:off x="6033778" y="2740907"/>
          <a:ext cx="795751" cy="79575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96F5C1D-A328-4828-8D11-14A5572C2DB2}">
      <dsp:nvSpPr>
        <dsp:cNvPr id="0" name=""/>
        <dsp:cNvSpPr/>
      </dsp:nvSpPr>
      <dsp:spPr>
        <a:xfrm>
          <a:off x="7411643" y="2452790"/>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a:t>Metonymy: Arguably, the most difficult type of ambiguity, metonymy deals with phrases in which the literal meaning is different from the figurative assertion. For instance, when we say “Samsung us screaming for new management”, we don’t really mean that the company is literally screaming (although you never know with Samsung these days ;) ).</a:t>
          </a:r>
        </a:p>
      </dsp:txBody>
      <dsp:txXfrm>
        <a:off x="7411643" y="2452790"/>
        <a:ext cx="3233964" cy="1371985"/>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2D4869-6B74-4DE6-BEBB-DA9A9D86FAE3}" type="datetimeFigureOut">
              <a:t>8/13/2024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B28786-D5A7-4522-8CC4-518BDC10C118}" type="slidenum">
              <a:t>‹#›</a:t>
            </a:fld>
            <a:endParaRPr lang="en-GB"/>
          </a:p>
        </p:txBody>
      </p:sp>
    </p:spTree>
    <p:extLst>
      <p:ext uri="{BB962C8B-B14F-4D97-AF65-F5344CB8AC3E}">
        <p14:creationId xmlns:p14="http://schemas.microsoft.com/office/powerpoint/2010/main" val="20582379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Humans use languages to express their thoughts, feelings, and actions, and to understand those of others.</a:t>
            </a:r>
          </a:p>
        </p:txBody>
      </p:sp>
      <p:sp>
        <p:nvSpPr>
          <p:cNvPr id="4" name="Slide Number Placeholder 3"/>
          <p:cNvSpPr>
            <a:spLocks noGrp="1"/>
          </p:cNvSpPr>
          <p:nvPr>
            <p:ph type="sldNum" sz="quarter" idx="5"/>
          </p:nvPr>
        </p:nvSpPr>
        <p:spPr/>
        <p:txBody>
          <a:bodyPr/>
          <a:lstStyle/>
          <a:p>
            <a:fld id="{86B28786-D5A7-4522-8CC4-518BDC10C118}" type="slidenum">
              <a:rPr lang="en-US"/>
              <a:t>12</a:t>
            </a:fld>
            <a:endParaRPr lang="en-US"/>
          </a:p>
        </p:txBody>
      </p:sp>
    </p:spTree>
    <p:extLst>
      <p:ext uri="{BB962C8B-B14F-4D97-AF65-F5344CB8AC3E}">
        <p14:creationId xmlns:p14="http://schemas.microsoft.com/office/powerpoint/2010/main" val="4773958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India is second largest country with diversity of languages.</a:t>
            </a:r>
          </a:p>
          <a:p>
            <a:endParaRPr lang="en-US">
              <a:cs typeface="Calibri"/>
            </a:endParaRPr>
          </a:p>
        </p:txBody>
      </p:sp>
      <p:sp>
        <p:nvSpPr>
          <p:cNvPr id="4" name="Slide Number Placeholder 3"/>
          <p:cNvSpPr>
            <a:spLocks noGrp="1"/>
          </p:cNvSpPr>
          <p:nvPr>
            <p:ph type="sldNum" sz="quarter" idx="5"/>
          </p:nvPr>
        </p:nvSpPr>
        <p:spPr/>
        <p:txBody>
          <a:bodyPr/>
          <a:lstStyle/>
          <a:p>
            <a:fld id="{86B28786-D5A7-4522-8CC4-518BDC10C118}" type="slidenum">
              <a:rPr lang="en-US"/>
              <a:t>14</a:t>
            </a:fld>
            <a:endParaRPr lang="en-US"/>
          </a:p>
        </p:txBody>
      </p:sp>
    </p:spTree>
    <p:extLst>
      <p:ext uri="{BB962C8B-B14F-4D97-AF65-F5344CB8AC3E}">
        <p14:creationId xmlns:p14="http://schemas.microsoft.com/office/powerpoint/2010/main" val="40492665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https://www.youtube.com/watch?v=lj0bFX9HXeE</a:t>
            </a:r>
          </a:p>
        </p:txBody>
      </p:sp>
      <p:sp>
        <p:nvSpPr>
          <p:cNvPr id="4" name="Slide Number Placeholder 3"/>
          <p:cNvSpPr>
            <a:spLocks noGrp="1"/>
          </p:cNvSpPr>
          <p:nvPr>
            <p:ph type="sldNum" sz="quarter" idx="5"/>
          </p:nvPr>
        </p:nvSpPr>
        <p:spPr/>
        <p:txBody>
          <a:bodyPr/>
          <a:lstStyle/>
          <a:p>
            <a:fld id="{86B28786-D5A7-4522-8CC4-518BDC10C118}" type="slidenum">
              <a:rPr lang="en-GB"/>
              <a:t>27</a:t>
            </a:fld>
            <a:endParaRPr lang="en-GB"/>
          </a:p>
        </p:txBody>
      </p:sp>
    </p:spTree>
    <p:extLst>
      <p:ext uri="{BB962C8B-B14F-4D97-AF65-F5344CB8AC3E}">
        <p14:creationId xmlns:p14="http://schemas.microsoft.com/office/powerpoint/2010/main" val="26164044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8/13/2024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8/13/2024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5863496"/>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8/13/2024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5863496"/>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8/13/2024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34703696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8/13/2024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087963503"/>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8/13/2024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408009251"/>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8/13/2024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030617109"/>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8/13/2024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131247623"/>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8/13/2024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224715237"/>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8/13/2024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084611842"/>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8/13/2024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69528839"/>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8/13/2024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270488072"/>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8/13/2024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173015011"/>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8/13/2024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8/13/2024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8/13/2024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8/13/2024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8/13/2024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8/13/2024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8/13/2024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3520735819"/>
      </p:ext>
    </p:extLst>
  </p:cSld>
  <p:clrMap bg1="lt1" tx1="dk1" bg2="lt2" tx2="dk2" accent1="accent1" accent2="accent2" accent3="accent3" accent4="accent4" accent5="accent5" accent6="accent6" hlink="hlink" folHlink="folHlink"/>
  <p:sldLayoutIdLst>
    <p:sldLayoutId id="2147484191" r:id="rId1"/>
    <p:sldLayoutId id="2147484180" r:id="rId2"/>
    <p:sldLayoutId id="2147484181" r:id="rId3"/>
    <p:sldLayoutId id="2147484182" r:id="rId4"/>
    <p:sldLayoutId id="2147484183" r:id="rId5"/>
    <p:sldLayoutId id="2147484184" r:id="rId6"/>
    <p:sldLayoutId id="2147484185" r:id="rId7"/>
    <p:sldLayoutId id="2147484186" r:id="rId8"/>
    <p:sldLayoutId id="2147484187" r:id="rId9"/>
    <p:sldLayoutId id="2147484188" r:id="rId10"/>
    <p:sldLayoutId id="2147484189" r:id="rId11"/>
    <p:sldLayoutId id="2147484190"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mahindrauniversity.edu.in/sites/default/files/2022/Annexure-XVI-Unfair-Means.pdf" TargetMode="Externa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4.xml"/><Relationship Id="rId5" Type="http://schemas.openxmlformats.org/officeDocument/2006/relationships/image" Target="../media/image13.jpeg"/><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hyperlink" Target="http://Ihttps:/triangulations.wordpress.com/2013/11/22/language-families/" TargetMode="External"/><Relationship Id="rId2" Type="http://schemas.openxmlformats.org/officeDocument/2006/relationships/image" Target="../media/image15.jpe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hyperlink" Target="https://twitter.com/indiainpixels/status/1299284220687167488"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4.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image" Target="../media/image20.jpeg"/><Relationship Id="rId1" Type="http://schemas.openxmlformats.org/officeDocument/2006/relationships/slideLayout" Target="../slideLayouts/slideLayout14.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3" Type="http://schemas.openxmlformats.org/officeDocument/2006/relationships/hyperlink" Target="https://en.wikipedia.org/wiki/Natural_language_processing" TargetMode="External"/><Relationship Id="rId2" Type="http://schemas.openxmlformats.org/officeDocument/2006/relationships/image" Target="../media/image26.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hyperlink" Target="https://www.oreilly.com/library/view/practical-natural-language/9781492054047/" TargetMode="External"/><Relationship Id="rId2" Type="http://schemas.openxmlformats.org/officeDocument/2006/relationships/image" Target="../media/image27.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4.xml"/><Relationship Id="rId1" Type="http://schemas.openxmlformats.org/officeDocument/2006/relationships/video" Target="https://www.youtube.com/embed/lj0bFX9HXeE?feature=oembed" TargetMode="External"/><Relationship Id="rId5" Type="http://schemas.openxmlformats.org/officeDocument/2006/relationships/hyperlink" Target="https://www.youtube.com/watch?v=lj0bFX9HXeE&amp;t=3s" TargetMode="External"/><Relationship Id="rId4" Type="http://schemas.openxmlformats.org/officeDocument/2006/relationships/image" Target="../media/image41.jpeg"/></Relationships>
</file>

<file path=ppt/slides/_rels/slide28.xml.rels><?xml version="1.0" encoding="UTF-8" standalone="yes"?>
<Relationships xmlns="http://schemas.openxmlformats.org/package/2006/relationships"><Relationship Id="rId3" Type="http://schemas.openxmlformats.org/officeDocument/2006/relationships/hyperlink" Target="https://blog.research.google/2023/01/google-research-2022-beyond-language.html" TargetMode="External"/><Relationship Id="rId2" Type="http://schemas.openxmlformats.org/officeDocument/2006/relationships/image" Target="../media/image42.pn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hyperlink" Target="https://research.ibm.com/topics/natural-language-processing" TargetMode="External"/><Relationship Id="rId2" Type="http://schemas.openxmlformats.org/officeDocument/2006/relationships/hyperlink" Target="https://research.google/research-areas/" TargetMode="External"/><Relationship Id="rId1" Type="http://schemas.openxmlformats.org/officeDocument/2006/relationships/slideLayout" Target="../slideLayouts/slideLayout14.xml"/><Relationship Id="rId4" Type="http://schemas.openxmlformats.org/officeDocument/2006/relationships/hyperlink" Target="https://openai.com/research/better-language-model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vlanc-lab.github.io/mu-nlp-course/teachings/fall2024-books.html" TargetMode="External"/><Relationship Id="rId1" Type="http://schemas.openxmlformats.org/officeDocument/2006/relationships/slideLayout" Target="../slideLayouts/slideLayout14.xml"/><Relationship Id="rId5" Type="http://schemas.openxmlformats.org/officeDocument/2006/relationships/image" Target="../media/image45.jpeg"/><Relationship Id="rId4" Type="http://schemas.openxmlformats.org/officeDocument/2006/relationships/image" Target="../media/image4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hyperlink" Target="https://mahindraecolecentrale-my.sharepoint.com/:w:/g/personal/nidhi_goyal_mahindrauniversity_edu_in/EWAuDFNVdAVHudCr8ZirhCMBxRdnTiOvi3ZoowUqkpN9Hw?e=G9nlRu" TargetMode="Externa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9021" y="1740319"/>
            <a:ext cx="10011507" cy="1395833"/>
          </a:xfrm>
        </p:spPr>
        <p:txBody>
          <a:bodyPr>
            <a:normAutofit/>
          </a:bodyPr>
          <a:lstStyle/>
          <a:p>
            <a:pPr>
              <a:lnSpc>
                <a:spcPct val="100000"/>
              </a:lnSpc>
              <a:spcBef>
                <a:spcPts val="0"/>
              </a:spcBef>
            </a:pPr>
            <a:r>
              <a:rPr lang="en-US" dirty="0">
                <a:ea typeface="+mj-lt"/>
                <a:cs typeface="+mj-lt"/>
              </a:rPr>
              <a:t>Foundations of NLP </a:t>
            </a:r>
            <a:endParaRPr lang="en-US" dirty="0"/>
          </a:p>
        </p:txBody>
      </p:sp>
      <p:sp>
        <p:nvSpPr>
          <p:cNvPr id="3" name="TextBox 2">
            <a:extLst>
              <a:ext uri="{FF2B5EF4-FFF2-40B4-BE49-F238E27FC236}">
                <a16:creationId xmlns:a16="http://schemas.microsoft.com/office/drawing/2014/main" id="{EC97F4FF-8BA2-FEB9-323C-46DD470215B4}"/>
              </a:ext>
            </a:extLst>
          </p:cNvPr>
          <p:cNvSpPr txBox="1"/>
          <p:nvPr/>
        </p:nvSpPr>
        <p:spPr>
          <a:xfrm>
            <a:off x="4118706" y="3151198"/>
            <a:ext cx="5149708" cy="22159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000" dirty="0">
                <a:cs typeface="Calibri"/>
              </a:rPr>
              <a:t>              </a:t>
            </a:r>
          </a:p>
          <a:p>
            <a:r>
              <a:rPr lang="en-US" sz="3000" dirty="0">
                <a:cs typeface="Calibri"/>
              </a:rPr>
              <a:t>          Introduction</a:t>
            </a:r>
            <a:endParaRPr lang="en-US" dirty="0">
              <a:cs typeface="Calibri" panose="020F0502020204030204"/>
            </a:endParaRPr>
          </a:p>
          <a:p>
            <a:r>
              <a:rPr lang="en-US" sz="3000" dirty="0">
                <a:ea typeface="Calibri"/>
                <a:cs typeface="Calibri"/>
              </a:rPr>
              <a:t>             CS3126</a:t>
            </a:r>
          </a:p>
          <a:p>
            <a:endParaRPr lang="en-US" sz="3000">
              <a:ea typeface="Calibri"/>
              <a:cs typeface="Calibri"/>
            </a:endParaRPr>
          </a:p>
          <a:p>
            <a:endParaRPr lang="en-GB">
              <a:ea typeface="Calibri" panose="020F0502020204030204"/>
              <a:cs typeface="Calibri"/>
            </a:endParaRPr>
          </a:p>
        </p:txBody>
      </p:sp>
      <p:pic>
        <p:nvPicPr>
          <p:cNvPr id="10" name="Graphic 9" descr="Mahindra University Logo">
            <a:extLst>
              <a:ext uri="{FF2B5EF4-FFF2-40B4-BE49-F238E27FC236}">
                <a16:creationId xmlns:a16="http://schemas.microsoft.com/office/drawing/2014/main" id="{59B39C84-82B0-E1D3-193A-B5B05905DD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34454" y="5843192"/>
            <a:ext cx="3028681" cy="810240"/>
          </a:xfrm>
          <a:prstGeom prst="rect">
            <a:avLst/>
          </a:prstGeom>
        </p:spPr>
      </p:pic>
      <p:sp>
        <p:nvSpPr>
          <p:cNvPr id="4" name="TextBox 3">
            <a:extLst>
              <a:ext uri="{FF2B5EF4-FFF2-40B4-BE49-F238E27FC236}">
                <a16:creationId xmlns:a16="http://schemas.microsoft.com/office/drawing/2014/main" id="{6782BA57-4F61-CCFC-8703-C2588A2A9650}"/>
              </a:ext>
            </a:extLst>
          </p:cNvPr>
          <p:cNvSpPr txBox="1"/>
          <p:nvPr/>
        </p:nvSpPr>
        <p:spPr>
          <a:xfrm>
            <a:off x="273352" y="5970210"/>
            <a:ext cx="5150152"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000"/>
              <a:t>Course Instructor : Nidhi Goyal</a:t>
            </a:r>
            <a:r>
              <a:rPr lang="en-US" sz="3000">
                <a:ea typeface="Calibri"/>
                <a:cs typeface="Calibri"/>
              </a:rPr>
              <a:t>​</a:t>
            </a:r>
            <a:endParaRPr lang="en-US"/>
          </a:p>
        </p:txBody>
      </p:sp>
    </p:spTree>
    <p:extLst>
      <p:ext uri="{BB962C8B-B14F-4D97-AF65-F5344CB8AC3E}">
        <p14:creationId xmlns:p14="http://schemas.microsoft.com/office/powerpoint/2010/main" val="2394512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0" name="Group 29">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4" name="Freeform: Shape 13">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Shape 30">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Content Placeholder 2">
            <a:extLst>
              <a:ext uri="{FF2B5EF4-FFF2-40B4-BE49-F238E27FC236}">
                <a16:creationId xmlns:a16="http://schemas.microsoft.com/office/drawing/2014/main" id="{BC993B1C-8E7D-06FA-A122-31E87996BB9E}"/>
              </a:ext>
            </a:extLst>
          </p:cNvPr>
          <p:cNvSpPr>
            <a:spLocks noGrp="1"/>
          </p:cNvSpPr>
          <p:nvPr>
            <p:ph idx="1"/>
          </p:nvPr>
        </p:nvSpPr>
        <p:spPr>
          <a:xfrm>
            <a:off x="5197448" y="425481"/>
            <a:ext cx="6444257" cy="5999851"/>
          </a:xfrm>
        </p:spPr>
        <p:txBody>
          <a:bodyPr vert="horz" lIns="91440" tIns="45720" rIns="91440" bIns="45720" rtlCol="0" anchor="ctr">
            <a:noAutofit/>
          </a:bodyPr>
          <a:lstStyle/>
          <a:p>
            <a:pPr>
              <a:lnSpc>
                <a:spcPct val="110000"/>
              </a:lnSpc>
            </a:pPr>
            <a:r>
              <a:rPr lang="en-US" sz="1900"/>
              <a:t>Exams and quizzes are to be completed individually. Verbal collaboration on homework assignments is acceptable, but </a:t>
            </a:r>
            <a:endParaRPr lang="en-US" sz="1900">
              <a:ea typeface="Calibri"/>
              <a:cs typeface="Calibri"/>
            </a:endParaRPr>
          </a:p>
          <a:p>
            <a:pPr lvl="1">
              <a:lnSpc>
                <a:spcPct val="110000"/>
              </a:lnSpc>
            </a:pPr>
            <a:r>
              <a:rPr lang="en-US" sz="1900"/>
              <a:t>you must not share any code or other written material, </a:t>
            </a:r>
            <a:endParaRPr lang="en-US" sz="1900">
              <a:ea typeface="Calibri"/>
              <a:cs typeface="Calibri"/>
            </a:endParaRPr>
          </a:p>
          <a:p>
            <a:pPr lvl="1">
              <a:lnSpc>
                <a:spcPct val="110000"/>
              </a:lnSpc>
            </a:pPr>
            <a:r>
              <a:rPr lang="en-US" sz="1900"/>
              <a:t>Everything you submit must be your own work, and </a:t>
            </a:r>
            <a:endParaRPr lang="en-US" sz="1900">
              <a:ea typeface="Calibri"/>
              <a:cs typeface="Calibri"/>
            </a:endParaRPr>
          </a:p>
          <a:p>
            <a:pPr lvl="1">
              <a:lnSpc>
                <a:spcPct val="110000"/>
              </a:lnSpc>
            </a:pPr>
            <a:r>
              <a:rPr lang="en-US" sz="1900"/>
              <a:t>you must note the names of anyone you collaborated with on each problem (the only exceptions are the instructors and TAs), and the nature of the collaboration (e.g., “X helped me,” “I helped X,” “X and I worked it out together.”). </a:t>
            </a:r>
            <a:endParaRPr lang="en-US" sz="1900">
              <a:ea typeface="Calibri"/>
              <a:cs typeface="Calibri"/>
            </a:endParaRPr>
          </a:p>
          <a:p>
            <a:pPr>
              <a:lnSpc>
                <a:spcPct val="110000"/>
              </a:lnSpc>
            </a:pPr>
            <a:r>
              <a:rPr lang="en-US" sz="1900"/>
              <a:t>If you find material in published literature (e.g., on the Web) that is helpful in solving a problem, you must cite it and explain the answer in your own words. </a:t>
            </a:r>
            <a:endParaRPr lang="en-US" sz="1900">
              <a:ea typeface="Calibri"/>
              <a:cs typeface="Calibri"/>
            </a:endParaRPr>
          </a:p>
          <a:p>
            <a:pPr>
              <a:lnSpc>
                <a:spcPct val="110000"/>
              </a:lnSpc>
            </a:pPr>
            <a:r>
              <a:rPr lang="en-US" sz="1900"/>
              <a:t>The project is to be completed by a team; you are not permitted to discuss any aspect of your project with anyone other than your team members, the instructor, and the </a:t>
            </a:r>
            <a:r>
              <a:rPr lang="en-US" sz="1900" err="1"/>
              <a:t>TAs.</a:t>
            </a:r>
            <a:endParaRPr lang="en-US" sz="1900">
              <a:ea typeface="Calibri"/>
              <a:cs typeface="Calibri"/>
            </a:endParaRPr>
          </a:p>
          <a:p>
            <a:pPr>
              <a:lnSpc>
                <a:spcPct val="110000"/>
              </a:lnSpc>
            </a:pPr>
            <a:r>
              <a:rPr lang="en-US" sz="1900"/>
              <a:t>You are encouraged to use existing NLP components in your project; you must acknowledge these appropriately in the documentation.</a:t>
            </a:r>
            <a:endParaRPr lang="en-US" sz="1900">
              <a:ea typeface="Calibri"/>
              <a:cs typeface="Calibri"/>
            </a:endParaRPr>
          </a:p>
        </p:txBody>
      </p:sp>
      <p:sp>
        <p:nvSpPr>
          <p:cNvPr id="4" name="Slide Number Placeholder 3">
            <a:extLst>
              <a:ext uri="{FF2B5EF4-FFF2-40B4-BE49-F238E27FC236}">
                <a16:creationId xmlns:a16="http://schemas.microsoft.com/office/drawing/2014/main" id="{A9B5704A-E72C-1633-CD22-E60CA8C6D292}"/>
              </a:ext>
            </a:extLst>
          </p:cNvPr>
          <p:cNvSpPr>
            <a:spLocks noGrp="1"/>
          </p:cNvSpPr>
          <p:nvPr>
            <p:ph type="sldNum" sz="quarter" idx="12"/>
          </p:nvPr>
        </p:nvSpPr>
        <p:spPr>
          <a:xfrm>
            <a:off x="8610600" y="6356350"/>
            <a:ext cx="2743200" cy="365125"/>
          </a:xfrm>
        </p:spPr>
        <p:txBody>
          <a:bodyPr>
            <a:normAutofit/>
          </a:bodyPr>
          <a:lstStyle/>
          <a:p>
            <a:pPr>
              <a:spcAft>
                <a:spcPts val="600"/>
              </a:spcAft>
            </a:pPr>
            <a:fld id="{48F63A3B-78C7-47BE-AE5E-E10140E04643}" type="slidenum">
              <a:rPr lang="en-US" dirty="0"/>
              <a:pPr>
                <a:spcAft>
                  <a:spcPts val="600"/>
                </a:spcAft>
              </a:pPr>
              <a:t>10</a:t>
            </a:fld>
            <a:endParaRPr lang="en-US"/>
          </a:p>
        </p:txBody>
      </p:sp>
      <p:sp>
        <p:nvSpPr>
          <p:cNvPr id="5" name="Title 1">
            <a:extLst>
              <a:ext uri="{FF2B5EF4-FFF2-40B4-BE49-F238E27FC236}">
                <a16:creationId xmlns:a16="http://schemas.microsoft.com/office/drawing/2014/main" id="{40507252-A400-7011-7A83-C9ECF57C7C91}"/>
              </a:ext>
            </a:extLst>
          </p:cNvPr>
          <p:cNvSpPr>
            <a:spLocks noGrp="1"/>
          </p:cNvSpPr>
          <p:nvPr/>
        </p:nvSpPr>
        <p:spPr>
          <a:xfrm>
            <a:off x="640080" y="1243013"/>
            <a:ext cx="3855720" cy="43719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solidFill>
                  <a:schemeClr val="tx2"/>
                </a:solidFill>
                <a:cs typeface="Calibri Light"/>
              </a:rPr>
              <a:t>Cheating Policy</a:t>
            </a:r>
            <a:br>
              <a:rPr lang="en-US" sz="3600">
                <a:solidFill>
                  <a:schemeClr val="tx2"/>
                </a:solidFill>
                <a:cs typeface="Calibri Light"/>
              </a:rPr>
            </a:br>
            <a:br>
              <a:rPr lang="en-US" sz="3600">
                <a:cs typeface="Calibri Light"/>
              </a:rPr>
            </a:br>
            <a:r>
              <a:rPr lang="en-US" sz="2000">
                <a:solidFill>
                  <a:schemeClr val="tx2"/>
                </a:solidFill>
                <a:latin typeface="Segoe UI"/>
                <a:cs typeface="Segoe UI"/>
                <a:hlinkClick r:id="rId2">
                  <a:extLst>
                    <a:ext uri="{A12FA001-AC4F-418D-AE19-62706E023703}">
                      <ahyp:hlinkClr xmlns:ahyp="http://schemas.microsoft.com/office/drawing/2018/hyperlinkcolor" val="tx"/>
                    </a:ext>
                  </a:extLst>
                </a:hlinkClick>
              </a:rPr>
              <a:t>https://www.mahindrauniversity.edu.in/sites/default/files/2022/Annexure-XVI-Unfair-Means.pdf</a:t>
            </a:r>
            <a:endParaRPr lang="en-US" sz="2000">
              <a:solidFill>
                <a:schemeClr val="tx2"/>
              </a:solidFill>
              <a:ea typeface="+mj-lt"/>
              <a:cs typeface="+mj-lt"/>
            </a:endParaRPr>
          </a:p>
          <a:p>
            <a:endParaRPr lang="en-US" sz="3600">
              <a:solidFill>
                <a:schemeClr val="tx2"/>
              </a:solidFill>
              <a:cs typeface="Calibri Light"/>
            </a:endParaRPr>
          </a:p>
        </p:txBody>
      </p:sp>
    </p:spTree>
    <p:extLst>
      <p:ext uri="{BB962C8B-B14F-4D97-AF65-F5344CB8AC3E}">
        <p14:creationId xmlns:p14="http://schemas.microsoft.com/office/powerpoint/2010/main" val="42105334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7" descr="A no cellphone sign&#10;&#10;Description automatically generated">
            <a:extLst>
              <a:ext uri="{FF2B5EF4-FFF2-40B4-BE49-F238E27FC236}">
                <a16:creationId xmlns:a16="http://schemas.microsoft.com/office/drawing/2014/main" id="{E7119E0A-A1F4-A4EF-6FD4-A8645840F2B8}"/>
              </a:ext>
            </a:extLst>
          </p:cNvPr>
          <p:cNvPicPr>
            <a:picLocks noGrp="1" noChangeAspect="1"/>
          </p:cNvPicPr>
          <p:nvPr>
            <p:ph idx="1"/>
          </p:nvPr>
        </p:nvPicPr>
        <p:blipFill>
          <a:blip r:embed="rId2"/>
          <a:stretch>
            <a:fillRect/>
          </a:stretch>
        </p:blipFill>
        <p:spPr>
          <a:xfrm>
            <a:off x="5044169" y="490160"/>
            <a:ext cx="3790269" cy="2910643"/>
          </a:xfrm>
          <a:ln>
            <a:solidFill>
              <a:srgbClr val="4472C4"/>
            </a:solidFill>
          </a:ln>
        </p:spPr>
      </p:pic>
      <p:pic>
        <p:nvPicPr>
          <p:cNvPr id="9" name="Picture 8" descr="A no talking sign&#10;&#10;Description automatically generated">
            <a:extLst>
              <a:ext uri="{FF2B5EF4-FFF2-40B4-BE49-F238E27FC236}">
                <a16:creationId xmlns:a16="http://schemas.microsoft.com/office/drawing/2014/main" id="{A8A123A4-C02D-A9A3-9168-FF4C2EFEA7D0}"/>
              </a:ext>
            </a:extLst>
          </p:cNvPr>
          <p:cNvPicPr>
            <a:picLocks noChangeAspect="1"/>
          </p:cNvPicPr>
          <p:nvPr/>
        </p:nvPicPr>
        <p:blipFill>
          <a:blip r:embed="rId3"/>
          <a:stretch>
            <a:fillRect/>
          </a:stretch>
        </p:blipFill>
        <p:spPr>
          <a:xfrm>
            <a:off x="8905875" y="514350"/>
            <a:ext cx="2800350" cy="2963863"/>
          </a:xfrm>
          <a:prstGeom prst="rect">
            <a:avLst/>
          </a:prstGeom>
          <a:ln>
            <a:solidFill>
              <a:srgbClr val="4472C4"/>
            </a:solidFill>
          </a:ln>
        </p:spPr>
      </p:pic>
      <p:pic>
        <p:nvPicPr>
          <p:cNvPr id="11" name="Picture 10" descr="Image result for no food prohibited">
            <a:extLst>
              <a:ext uri="{FF2B5EF4-FFF2-40B4-BE49-F238E27FC236}">
                <a16:creationId xmlns:a16="http://schemas.microsoft.com/office/drawing/2014/main" id="{6B9E4598-56D2-C9D8-0C0D-58BE805C3CEC}"/>
              </a:ext>
            </a:extLst>
          </p:cNvPr>
          <p:cNvPicPr>
            <a:picLocks noChangeAspect="1"/>
          </p:cNvPicPr>
          <p:nvPr/>
        </p:nvPicPr>
        <p:blipFill>
          <a:blip r:embed="rId4"/>
          <a:stretch>
            <a:fillRect/>
          </a:stretch>
        </p:blipFill>
        <p:spPr>
          <a:xfrm>
            <a:off x="8905875" y="3549650"/>
            <a:ext cx="2800350" cy="2800350"/>
          </a:xfrm>
          <a:prstGeom prst="rect">
            <a:avLst/>
          </a:prstGeom>
          <a:ln>
            <a:solidFill>
              <a:srgbClr val="4472C4"/>
            </a:solidFill>
          </a:ln>
        </p:spPr>
      </p:pic>
      <p:sp>
        <p:nvSpPr>
          <p:cNvPr id="2" name="Title 1">
            <a:extLst>
              <a:ext uri="{FF2B5EF4-FFF2-40B4-BE49-F238E27FC236}">
                <a16:creationId xmlns:a16="http://schemas.microsoft.com/office/drawing/2014/main" id="{ADC0E401-89C4-6CD6-B2D4-5F638D9C2272}"/>
              </a:ext>
            </a:extLst>
          </p:cNvPr>
          <p:cNvSpPr>
            <a:spLocks noGrp="1"/>
          </p:cNvSpPr>
          <p:nvPr>
            <p:ph type="title"/>
          </p:nvPr>
        </p:nvSpPr>
        <p:spPr>
          <a:xfrm>
            <a:off x="742950" y="742951"/>
            <a:ext cx="3476625" cy="4962524"/>
          </a:xfrm>
        </p:spPr>
        <p:txBody>
          <a:bodyPr vert="horz" lIns="91440" tIns="45720" rIns="91440" bIns="45720" rtlCol="0" anchor="ctr">
            <a:normAutofit/>
          </a:bodyPr>
          <a:lstStyle/>
          <a:p>
            <a:pPr algn="ctr"/>
            <a:r>
              <a:rPr lang="en-US" sz="4800" kern="1200">
                <a:solidFill>
                  <a:srgbClr val="FFFFFF"/>
                </a:solidFill>
                <a:latin typeface="+mj-lt"/>
                <a:ea typeface="+mj-ea"/>
                <a:cs typeface="+mj-cs"/>
              </a:rPr>
              <a:t>Lecture Ethics</a:t>
            </a:r>
          </a:p>
        </p:txBody>
      </p:sp>
      <p:sp>
        <p:nvSpPr>
          <p:cNvPr id="4" name="Slide Number Placeholder 3">
            <a:extLst>
              <a:ext uri="{FF2B5EF4-FFF2-40B4-BE49-F238E27FC236}">
                <a16:creationId xmlns:a16="http://schemas.microsoft.com/office/drawing/2014/main" id="{E84ED228-5A73-14E8-DF93-A9EF5C707EF3}"/>
              </a:ext>
            </a:extLst>
          </p:cNvPr>
          <p:cNvSpPr>
            <a:spLocks noGrp="1"/>
          </p:cNvSpPr>
          <p:nvPr>
            <p:ph type="sldNum" sz="quarter" idx="12"/>
          </p:nvPr>
        </p:nvSpPr>
        <p:spPr>
          <a:xfrm>
            <a:off x="10926317" y="6423025"/>
            <a:ext cx="771525" cy="365125"/>
          </a:xfrm>
        </p:spPr>
        <p:txBody>
          <a:bodyPr vert="horz" lIns="91440" tIns="45720" rIns="91440" bIns="45720" rtlCol="0" anchor="ctr">
            <a:normAutofit/>
          </a:bodyPr>
          <a:lstStyle/>
          <a:p>
            <a:pPr>
              <a:spcAft>
                <a:spcPts val="600"/>
              </a:spcAft>
            </a:pPr>
            <a:fld id="{48F63A3B-78C7-47BE-AE5E-E10140E04643}" type="slidenum">
              <a:rPr lang="en-US" dirty="0"/>
              <a:pPr>
                <a:spcAft>
                  <a:spcPts val="600"/>
                </a:spcAft>
              </a:pPr>
              <a:t>11</a:t>
            </a:fld>
            <a:endParaRPr lang="en-US"/>
          </a:p>
        </p:txBody>
      </p:sp>
      <p:pic>
        <p:nvPicPr>
          <p:cNvPr id="3" name="Picture 2" descr="Transparency Stock Illustrations – 172,587 Transparency Stock  Illustrations, Vectors &amp; Clipart - Dreamstime">
            <a:extLst>
              <a:ext uri="{FF2B5EF4-FFF2-40B4-BE49-F238E27FC236}">
                <a16:creationId xmlns:a16="http://schemas.microsoft.com/office/drawing/2014/main" id="{441BEBAB-2346-8B3C-4B91-A512DDD48342}"/>
              </a:ext>
            </a:extLst>
          </p:cNvPr>
          <p:cNvPicPr>
            <a:picLocks noChangeAspect="1"/>
          </p:cNvPicPr>
          <p:nvPr/>
        </p:nvPicPr>
        <p:blipFill>
          <a:blip r:embed="rId5"/>
          <a:stretch>
            <a:fillRect/>
          </a:stretch>
        </p:blipFill>
        <p:spPr>
          <a:xfrm>
            <a:off x="5045494" y="3396884"/>
            <a:ext cx="3783390" cy="2973705"/>
          </a:xfrm>
          <a:prstGeom prst="rect">
            <a:avLst/>
          </a:prstGeom>
          <a:ln>
            <a:solidFill>
              <a:srgbClr val="4472C4"/>
            </a:solidFill>
          </a:ln>
        </p:spPr>
      </p:pic>
    </p:spTree>
    <p:extLst>
      <p:ext uri="{BB962C8B-B14F-4D97-AF65-F5344CB8AC3E}">
        <p14:creationId xmlns:p14="http://schemas.microsoft.com/office/powerpoint/2010/main" val="28900725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7758A-3F9A-ED3B-F336-5502F6D40C6C}"/>
              </a:ext>
            </a:extLst>
          </p:cNvPr>
          <p:cNvSpPr>
            <a:spLocks noGrp="1"/>
          </p:cNvSpPr>
          <p:nvPr>
            <p:ph type="title"/>
          </p:nvPr>
        </p:nvSpPr>
        <p:spPr/>
        <p:txBody>
          <a:bodyPr/>
          <a:lstStyle/>
          <a:p>
            <a:r>
              <a:rPr lang="en-GB">
                <a:cs typeface="Calibri Light"/>
              </a:rPr>
              <a:t>What do you see here?</a:t>
            </a:r>
            <a:endParaRPr lang="en-US"/>
          </a:p>
        </p:txBody>
      </p:sp>
      <p:pic>
        <p:nvPicPr>
          <p:cNvPr id="5" name="Content Placeholder 4" descr="Where Does Language Come From? | Mental Floss">
            <a:extLst>
              <a:ext uri="{FF2B5EF4-FFF2-40B4-BE49-F238E27FC236}">
                <a16:creationId xmlns:a16="http://schemas.microsoft.com/office/drawing/2014/main" id="{F66A8F8F-9041-EF13-99EA-C819F034B723}"/>
              </a:ext>
            </a:extLst>
          </p:cNvPr>
          <p:cNvPicPr>
            <a:picLocks noGrp="1" noChangeAspect="1"/>
          </p:cNvPicPr>
          <p:nvPr>
            <p:ph idx="1"/>
          </p:nvPr>
        </p:nvPicPr>
        <p:blipFill>
          <a:blip r:embed="rId3"/>
          <a:stretch>
            <a:fillRect/>
          </a:stretch>
        </p:blipFill>
        <p:spPr>
          <a:xfrm>
            <a:off x="2500436" y="1906570"/>
            <a:ext cx="6109153" cy="3417805"/>
          </a:xfrm>
        </p:spPr>
      </p:pic>
      <p:sp>
        <p:nvSpPr>
          <p:cNvPr id="4" name="Slide Number Placeholder 3">
            <a:extLst>
              <a:ext uri="{FF2B5EF4-FFF2-40B4-BE49-F238E27FC236}">
                <a16:creationId xmlns:a16="http://schemas.microsoft.com/office/drawing/2014/main" id="{FD4C2951-517B-D704-F1E3-54ACD6F95AC9}"/>
              </a:ext>
            </a:extLst>
          </p:cNvPr>
          <p:cNvSpPr>
            <a:spLocks noGrp="1"/>
          </p:cNvSpPr>
          <p:nvPr>
            <p:ph type="sldNum" sz="quarter" idx="12"/>
          </p:nvPr>
        </p:nvSpPr>
        <p:spPr/>
        <p:txBody>
          <a:bodyPr/>
          <a:lstStyle/>
          <a:p>
            <a:fld id="{48F63A3B-78C7-47BE-AE5E-E10140E04643}" type="slidenum">
              <a:rPr lang="en-US" dirty="0"/>
              <a:t>12</a:t>
            </a:fld>
            <a:endParaRPr lang="en-US"/>
          </a:p>
        </p:txBody>
      </p:sp>
    </p:spTree>
    <p:extLst>
      <p:ext uri="{BB962C8B-B14F-4D97-AF65-F5344CB8AC3E}">
        <p14:creationId xmlns:p14="http://schemas.microsoft.com/office/powerpoint/2010/main" val="40735376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F590D-4D1D-0B94-C62E-947826FFADF4}"/>
              </a:ext>
            </a:extLst>
          </p:cNvPr>
          <p:cNvSpPr>
            <a:spLocks noGrp="1"/>
          </p:cNvSpPr>
          <p:nvPr>
            <p:ph type="title"/>
          </p:nvPr>
        </p:nvSpPr>
        <p:spPr/>
        <p:txBody>
          <a:bodyPr/>
          <a:lstStyle/>
          <a:p>
            <a:r>
              <a:rPr lang="en-GB">
                <a:cs typeface="Calibri Light"/>
              </a:rPr>
              <a:t>Diversity of languages in this world</a:t>
            </a:r>
            <a:endParaRPr lang="en-GB"/>
          </a:p>
        </p:txBody>
      </p:sp>
      <p:pic>
        <p:nvPicPr>
          <p:cNvPr id="5" name="Content Placeholder 4" descr="A map of the world with different colored countries/regions&#10;&#10;Description automatically generated">
            <a:extLst>
              <a:ext uri="{FF2B5EF4-FFF2-40B4-BE49-F238E27FC236}">
                <a16:creationId xmlns:a16="http://schemas.microsoft.com/office/drawing/2014/main" id="{F113E82C-FC87-0CE6-D5B1-040654BEB1AE}"/>
              </a:ext>
            </a:extLst>
          </p:cNvPr>
          <p:cNvPicPr>
            <a:picLocks noGrp="1" noChangeAspect="1"/>
          </p:cNvPicPr>
          <p:nvPr>
            <p:ph idx="1"/>
          </p:nvPr>
        </p:nvPicPr>
        <p:blipFill>
          <a:blip r:embed="rId2"/>
          <a:stretch>
            <a:fillRect/>
          </a:stretch>
        </p:blipFill>
        <p:spPr>
          <a:xfrm>
            <a:off x="3246519" y="1997103"/>
            <a:ext cx="5361966" cy="4114800"/>
          </a:xfrm>
          <a:ln>
            <a:solidFill>
              <a:schemeClr val="tx1"/>
            </a:solidFill>
          </a:ln>
        </p:spPr>
      </p:pic>
      <p:sp>
        <p:nvSpPr>
          <p:cNvPr id="4" name="Slide Number Placeholder 3">
            <a:extLst>
              <a:ext uri="{FF2B5EF4-FFF2-40B4-BE49-F238E27FC236}">
                <a16:creationId xmlns:a16="http://schemas.microsoft.com/office/drawing/2014/main" id="{B073B7BB-708D-621A-CB84-25E098148573}"/>
              </a:ext>
            </a:extLst>
          </p:cNvPr>
          <p:cNvSpPr>
            <a:spLocks noGrp="1"/>
          </p:cNvSpPr>
          <p:nvPr>
            <p:ph type="sldNum" sz="quarter" idx="12"/>
          </p:nvPr>
        </p:nvSpPr>
        <p:spPr/>
        <p:txBody>
          <a:bodyPr/>
          <a:lstStyle/>
          <a:p>
            <a:fld id="{48F63A3B-78C7-47BE-AE5E-E10140E04643}" type="slidenum">
              <a:rPr lang="en-US" dirty="0"/>
              <a:t>13</a:t>
            </a:fld>
            <a:endParaRPr lang="en-US"/>
          </a:p>
        </p:txBody>
      </p:sp>
      <p:sp>
        <p:nvSpPr>
          <p:cNvPr id="9" name="TextBox 8">
            <a:extLst>
              <a:ext uri="{FF2B5EF4-FFF2-40B4-BE49-F238E27FC236}">
                <a16:creationId xmlns:a16="http://schemas.microsoft.com/office/drawing/2014/main" id="{C6A7E283-A897-1520-ABBE-5A9857DF3494}"/>
              </a:ext>
            </a:extLst>
          </p:cNvPr>
          <p:cNvSpPr txBox="1"/>
          <p:nvPr/>
        </p:nvSpPr>
        <p:spPr>
          <a:xfrm>
            <a:off x="3339621" y="6440098"/>
            <a:ext cx="9277229"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ea typeface="+mn-lt"/>
                <a:cs typeface="+mn-lt"/>
                <a:hlinkClick r:id="rId3"/>
              </a:rPr>
              <a:t>Image source: https://triangulations.wordpress.com/2013/11/22/language-families/</a:t>
            </a:r>
            <a:endParaRPr lang="en-US">
              <a:ea typeface="+mn-lt"/>
              <a:cs typeface="+mn-lt"/>
              <a:hlinkClick r:id="rId3"/>
            </a:endParaRPr>
          </a:p>
        </p:txBody>
      </p:sp>
    </p:spTree>
    <p:extLst>
      <p:ext uri="{BB962C8B-B14F-4D97-AF65-F5344CB8AC3E}">
        <p14:creationId xmlns:p14="http://schemas.microsoft.com/office/powerpoint/2010/main" val="6627944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7BC38-C00F-B3F0-7260-54072CD085DE}"/>
              </a:ext>
            </a:extLst>
          </p:cNvPr>
          <p:cNvSpPr>
            <a:spLocks noGrp="1"/>
          </p:cNvSpPr>
          <p:nvPr>
            <p:ph type="title"/>
          </p:nvPr>
        </p:nvSpPr>
        <p:spPr/>
        <p:txBody>
          <a:bodyPr/>
          <a:lstStyle/>
          <a:p>
            <a:r>
              <a:rPr lang="en-GB">
                <a:cs typeface="Calibri Light"/>
              </a:rPr>
              <a:t>Variations across Indian languages </a:t>
            </a:r>
          </a:p>
        </p:txBody>
      </p:sp>
      <p:pic>
        <p:nvPicPr>
          <p:cNvPr id="5" name="Content Placeholder 4" descr="A map of india with blue and black colors&#10;&#10;Description automatically generated">
            <a:extLst>
              <a:ext uri="{FF2B5EF4-FFF2-40B4-BE49-F238E27FC236}">
                <a16:creationId xmlns:a16="http://schemas.microsoft.com/office/drawing/2014/main" id="{8C9E33F8-D490-4297-3983-52DF5C49CC24}"/>
              </a:ext>
            </a:extLst>
          </p:cNvPr>
          <p:cNvPicPr>
            <a:picLocks noGrp="1" noChangeAspect="1"/>
          </p:cNvPicPr>
          <p:nvPr>
            <p:ph idx="1"/>
          </p:nvPr>
        </p:nvPicPr>
        <p:blipFill>
          <a:blip r:embed="rId3"/>
          <a:stretch>
            <a:fillRect/>
          </a:stretch>
        </p:blipFill>
        <p:spPr>
          <a:xfrm>
            <a:off x="3452446" y="1396817"/>
            <a:ext cx="5150338" cy="5140569"/>
          </a:xfrm>
          <a:ln>
            <a:solidFill>
              <a:schemeClr val="tx1"/>
            </a:solidFill>
          </a:ln>
        </p:spPr>
      </p:pic>
      <p:sp>
        <p:nvSpPr>
          <p:cNvPr id="4" name="Slide Number Placeholder 3">
            <a:extLst>
              <a:ext uri="{FF2B5EF4-FFF2-40B4-BE49-F238E27FC236}">
                <a16:creationId xmlns:a16="http://schemas.microsoft.com/office/drawing/2014/main" id="{3FBBAACC-DE83-BB3A-C962-01D26D76B299}"/>
              </a:ext>
            </a:extLst>
          </p:cNvPr>
          <p:cNvSpPr>
            <a:spLocks noGrp="1"/>
          </p:cNvSpPr>
          <p:nvPr>
            <p:ph type="sldNum" sz="quarter" idx="12"/>
          </p:nvPr>
        </p:nvSpPr>
        <p:spPr/>
        <p:txBody>
          <a:bodyPr/>
          <a:lstStyle/>
          <a:p>
            <a:fld id="{48F63A3B-78C7-47BE-AE5E-E10140E04643}" type="slidenum">
              <a:rPr lang="en-US" dirty="0"/>
              <a:t>14</a:t>
            </a:fld>
            <a:endParaRPr lang="en-US"/>
          </a:p>
        </p:txBody>
      </p:sp>
      <p:sp>
        <p:nvSpPr>
          <p:cNvPr id="6" name="TextBox 1">
            <a:extLst>
              <a:ext uri="{FF2B5EF4-FFF2-40B4-BE49-F238E27FC236}">
                <a16:creationId xmlns:a16="http://schemas.microsoft.com/office/drawing/2014/main" id="{EA1C943E-80D3-2EA3-BA8A-79FC71F45829}"/>
              </a:ext>
            </a:extLst>
          </p:cNvPr>
          <p:cNvSpPr txBox="1"/>
          <p:nvPr/>
        </p:nvSpPr>
        <p:spPr>
          <a:xfrm>
            <a:off x="3593621" y="6579798"/>
            <a:ext cx="9277229"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t>Source: </a:t>
            </a:r>
            <a:r>
              <a:rPr lang="en-US" sz="1200">
                <a:hlinkClick r:id="rId4"/>
              </a:rPr>
              <a:t>https://twitter.com/indiainpixels/status/1299284220687167488</a:t>
            </a:r>
            <a:endParaRPr lang="en-US" sz="1200"/>
          </a:p>
          <a:p>
            <a:endParaRPr lang="en-US" sz="1200">
              <a:cs typeface="Calibri"/>
            </a:endParaRPr>
          </a:p>
        </p:txBody>
      </p:sp>
    </p:spTree>
    <p:extLst>
      <p:ext uri="{BB962C8B-B14F-4D97-AF65-F5344CB8AC3E}">
        <p14:creationId xmlns:p14="http://schemas.microsoft.com/office/powerpoint/2010/main" val="34893802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53E96-2A81-5345-7D12-60F382FAFC79}"/>
              </a:ext>
            </a:extLst>
          </p:cNvPr>
          <p:cNvSpPr>
            <a:spLocks noGrp="1"/>
          </p:cNvSpPr>
          <p:nvPr>
            <p:ph type="title"/>
          </p:nvPr>
        </p:nvSpPr>
        <p:spPr/>
        <p:txBody>
          <a:bodyPr/>
          <a:lstStyle/>
          <a:p>
            <a:r>
              <a:rPr lang="en-GB">
                <a:cs typeface="Calibri Light"/>
              </a:rPr>
              <a:t>Natural language</a:t>
            </a:r>
            <a:endParaRPr lang="en-GB"/>
          </a:p>
        </p:txBody>
      </p:sp>
      <p:sp>
        <p:nvSpPr>
          <p:cNvPr id="3" name="Content Placeholder 2">
            <a:extLst>
              <a:ext uri="{FF2B5EF4-FFF2-40B4-BE49-F238E27FC236}">
                <a16:creationId xmlns:a16="http://schemas.microsoft.com/office/drawing/2014/main" id="{689FFAE1-542E-D342-402E-AB9B47193D69}"/>
              </a:ext>
            </a:extLst>
          </p:cNvPr>
          <p:cNvSpPr>
            <a:spLocks noGrp="1"/>
          </p:cNvSpPr>
          <p:nvPr>
            <p:ph idx="1"/>
          </p:nvPr>
        </p:nvSpPr>
        <p:spPr/>
        <p:txBody>
          <a:bodyPr vert="horz" lIns="91440" tIns="45720" rIns="91440" bIns="45720" rtlCol="0" anchor="t">
            <a:normAutofit/>
          </a:bodyPr>
          <a:lstStyle/>
          <a:p>
            <a:pPr marL="0" indent="0">
              <a:buNone/>
            </a:pPr>
            <a:r>
              <a:rPr lang="en-GB">
                <a:ea typeface="+mn-lt"/>
                <a:cs typeface="+mn-lt"/>
              </a:rPr>
              <a:t>In neuropsychology, linguistics, and philosophy of language, </a:t>
            </a:r>
            <a:endParaRPr lang="en-US">
              <a:ea typeface="+mn-lt"/>
              <a:cs typeface="+mn-lt"/>
            </a:endParaRPr>
          </a:p>
          <a:p>
            <a:pPr marL="0" indent="0">
              <a:buNone/>
            </a:pPr>
            <a:r>
              <a:rPr lang="en-GB">
                <a:ea typeface="+mn-lt"/>
                <a:cs typeface="+mn-lt"/>
              </a:rPr>
              <a:t>a </a:t>
            </a:r>
            <a:r>
              <a:rPr lang="en-GB" b="1">
                <a:ea typeface="+mn-lt"/>
                <a:cs typeface="+mn-lt"/>
              </a:rPr>
              <a:t>natural language</a:t>
            </a:r>
            <a:r>
              <a:rPr lang="en-GB">
                <a:ea typeface="+mn-lt"/>
                <a:cs typeface="+mn-lt"/>
              </a:rPr>
              <a:t> is any </a:t>
            </a:r>
            <a:r>
              <a:rPr lang="en-GB" b="1">
                <a:ea typeface="+mn-lt"/>
                <a:cs typeface="+mn-lt"/>
              </a:rPr>
              <a:t>language that occurs naturally in a human community by a process of use, repetition, and change without conscious planning or premeditation.</a:t>
            </a:r>
            <a:endParaRPr lang="en-US" b="1">
              <a:cs typeface="Calibri" panose="020F0502020204030204"/>
            </a:endParaRPr>
          </a:p>
        </p:txBody>
      </p:sp>
      <p:sp>
        <p:nvSpPr>
          <p:cNvPr id="4" name="Slide Number Placeholder 3">
            <a:extLst>
              <a:ext uri="{FF2B5EF4-FFF2-40B4-BE49-F238E27FC236}">
                <a16:creationId xmlns:a16="http://schemas.microsoft.com/office/drawing/2014/main" id="{1EF733E6-064C-CB6D-F4C6-5F97730E7837}"/>
              </a:ext>
            </a:extLst>
          </p:cNvPr>
          <p:cNvSpPr>
            <a:spLocks noGrp="1"/>
          </p:cNvSpPr>
          <p:nvPr>
            <p:ph type="sldNum" sz="quarter" idx="12"/>
          </p:nvPr>
        </p:nvSpPr>
        <p:spPr/>
        <p:txBody>
          <a:bodyPr/>
          <a:lstStyle/>
          <a:p>
            <a:fld id="{48F63A3B-78C7-47BE-AE5E-E10140E04643}" type="slidenum">
              <a:rPr lang="en-US" dirty="0"/>
              <a:t>15</a:t>
            </a:fld>
            <a:endParaRPr lang="en-US"/>
          </a:p>
        </p:txBody>
      </p:sp>
    </p:spTree>
    <p:extLst>
      <p:ext uri="{BB962C8B-B14F-4D97-AF65-F5344CB8AC3E}">
        <p14:creationId xmlns:p14="http://schemas.microsoft.com/office/powerpoint/2010/main" val="14351741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8381B-7914-EF04-2C6E-007779370412}"/>
              </a:ext>
            </a:extLst>
          </p:cNvPr>
          <p:cNvSpPr>
            <a:spLocks noGrp="1"/>
          </p:cNvSpPr>
          <p:nvPr>
            <p:ph type="title"/>
          </p:nvPr>
        </p:nvSpPr>
        <p:spPr/>
        <p:txBody>
          <a:bodyPr/>
          <a:lstStyle/>
          <a:p>
            <a:r>
              <a:rPr lang="en-US">
                <a:cs typeface="Calibri Light"/>
              </a:rPr>
              <a:t>Data </a:t>
            </a:r>
            <a:r>
              <a:rPr lang="en-US" err="1">
                <a:cs typeface="Calibri Light"/>
              </a:rPr>
              <a:t>Data</a:t>
            </a:r>
            <a:r>
              <a:rPr lang="en-US">
                <a:cs typeface="Calibri Light"/>
              </a:rPr>
              <a:t> everywhere!!!!</a:t>
            </a:r>
            <a:endParaRPr lang="en-US"/>
          </a:p>
        </p:txBody>
      </p:sp>
      <p:sp>
        <p:nvSpPr>
          <p:cNvPr id="4" name="Slide Number Placeholder 3">
            <a:extLst>
              <a:ext uri="{FF2B5EF4-FFF2-40B4-BE49-F238E27FC236}">
                <a16:creationId xmlns:a16="http://schemas.microsoft.com/office/drawing/2014/main" id="{BC2CFE48-F18D-25C9-A28E-F1E082879C66}"/>
              </a:ext>
            </a:extLst>
          </p:cNvPr>
          <p:cNvSpPr>
            <a:spLocks noGrp="1"/>
          </p:cNvSpPr>
          <p:nvPr>
            <p:ph type="sldNum" sz="quarter" idx="12"/>
          </p:nvPr>
        </p:nvSpPr>
        <p:spPr/>
        <p:txBody>
          <a:bodyPr/>
          <a:lstStyle/>
          <a:p>
            <a:fld id="{48F63A3B-78C7-47BE-AE5E-E10140E04643}" type="slidenum">
              <a:rPr lang="en-US" dirty="0"/>
              <a:t>16</a:t>
            </a:fld>
            <a:endParaRPr lang="en-US"/>
          </a:p>
        </p:txBody>
      </p:sp>
      <p:sp>
        <p:nvSpPr>
          <p:cNvPr id="6" name="Freeform 36">
            <a:extLst>
              <a:ext uri="{FF2B5EF4-FFF2-40B4-BE49-F238E27FC236}">
                <a16:creationId xmlns:a16="http://schemas.microsoft.com/office/drawing/2014/main" id="{8C6AC728-7258-2174-D5FB-C71E6A166F56}"/>
              </a:ext>
            </a:extLst>
          </p:cNvPr>
          <p:cNvSpPr/>
          <p:nvPr/>
        </p:nvSpPr>
        <p:spPr>
          <a:xfrm>
            <a:off x="837485" y="1930599"/>
            <a:ext cx="3142420" cy="3658313"/>
          </a:xfrm>
          <a:custGeom>
            <a:avLst/>
            <a:gdLst/>
            <a:ahLst/>
            <a:cxnLst/>
            <a:rect l="l" t="t" r="r" b="b"/>
            <a:pathLst>
              <a:path w="4713630" h="5868469">
                <a:moveTo>
                  <a:pt x="0" y="0"/>
                </a:moveTo>
                <a:lnTo>
                  <a:pt x="4713630" y="0"/>
                </a:lnTo>
                <a:lnTo>
                  <a:pt x="4713630" y="5868468"/>
                </a:lnTo>
                <a:lnTo>
                  <a:pt x="0" y="5868468"/>
                </a:lnTo>
                <a:lnTo>
                  <a:pt x="0" y="0"/>
                </a:lnTo>
                <a:close/>
              </a:path>
            </a:pathLst>
          </a:custGeom>
          <a:blipFill>
            <a:blip r:embed="rId2"/>
            <a:stretch>
              <a:fillRect/>
            </a:stretch>
          </a:blipFill>
          <a:ln>
            <a:solidFill>
              <a:schemeClr val="tx1"/>
            </a:solidFill>
          </a:ln>
        </p:spPr>
      </p:sp>
      <p:sp>
        <p:nvSpPr>
          <p:cNvPr id="8" name="Freeform 35">
            <a:extLst>
              <a:ext uri="{FF2B5EF4-FFF2-40B4-BE49-F238E27FC236}">
                <a16:creationId xmlns:a16="http://schemas.microsoft.com/office/drawing/2014/main" id="{E0128E44-F983-F072-9794-E9A3446A8434}"/>
              </a:ext>
            </a:extLst>
          </p:cNvPr>
          <p:cNvSpPr/>
          <p:nvPr/>
        </p:nvSpPr>
        <p:spPr>
          <a:xfrm>
            <a:off x="4399782" y="2428565"/>
            <a:ext cx="3815864" cy="2495547"/>
          </a:xfrm>
          <a:custGeom>
            <a:avLst/>
            <a:gdLst/>
            <a:ahLst/>
            <a:cxnLst/>
            <a:rect l="l" t="t" r="r" b="b"/>
            <a:pathLst>
              <a:path w="5987564" h="3523511">
                <a:moveTo>
                  <a:pt x="0" y="0"/>
                </a:moveTo>
                <a:lnTo>
                  <a:pt x="5987565" y="0"/>
                </a:lnTo>
                <a:lnTo>
                  <a:pt x="5987565" y="3523512"/>
                </a:lnTo>
                <a:lnTo>
                  <a:pt x="0" y="3523512"/>
                </a:lnTo>
                <a:lnTo>
                  <a:pt x="0" y="0"/>
                </a:lnTo>
                <a:close/>
              </a:path>
            </a:pathLst>
          </a:custGeom>
          <a:blipFill>
            <a:blip r:embed="rId3"/>
            <a:stretch>
              <a:fillRect t="-418" r="-3447" b="-651"/>
            </a:stretch>
          </a:blipFill>
          <a:ln>
            <a:solidFill>
              <a:schemeClr val="tx1"/>
            </a:solidFill>
          </a:ln>
        </p:spPr>
      </p:sp>
      <p:sp>
        <p:nvSpPr>
          <p:cNvPr id="10" name="Freeform 34">
            <a:extLst>
              <a:ext uri="{FF2B5EF4-FFF2-40B4-BE49-F238E27FC236}">
                <a16:creationId xmlns:a16="http://schemas.microsoft.com/office/drawing/2014/main" id="{8591D633-BE0B-8D97-6BA1-966A59D5C628}"/>
              </a:ext>
            </a:extLst>
          </p:cNvPr>
          <p:cNvSpPr/>
          <p:nvPr/>
        </p:nvSpPr>
        <p:spPr>
          <a:xfrm>
            <a:off x="8534124" y="2375212"/>
            <a:ext cx="3194049" cy="2598144"/>
          </a:xfrm>
          <a:custGeom>
            <a:avLst/>
            <a:gdLst/>
            <a:ahLst/>
            <a:cxnLst/>
            <a:rect l="l" t="t" r="r" b="b"/>
            <a:pathLst>
              <a:path w="4791073" h="3897216">
                <a:moveTo>
                  <a:pt x="0" y="0"/>
                </a:moveTo>
                <a:lnTo>
                  <a:pt x="4791073" y="0"/>
                </a:lnTo>
                <a:lnTo>
                  <a:pt x="4791073" y="3897216"/>
                </a:lnTo>
                <a:lnTo>
                  <a:pt x="0" y="3897216"/>
                </a:lnTo>
                <a:lnTo>
                  <a:pt x="0" y="0"/>
                </a:lnTo>
                <a:close/>
              </a:path>
            </a:pathLst>
          </a:custGeom>
          <a:blipFill>
            <a:blip r:embed="rId4"/>
            <a:stretch>
              <a:fillRect/>
            </a:stretch>
          </a:blipFill>
          <a:ln>
            <a:solidFill>
              <a:schemeClr val="tx1"/>
            </a:solidFill>
          </a:ln>
        </p:spPr>
      </p:sp>
    </p:spTree>
    <p:extLst>
      <p:ext uri="{BB962C8B-B14F-4D97-AF65-F5344CB8AC3E}">
        <p14:creationId xmlns:p14="http://schemas.microsoft.com/office/powerpoint/2010/main" val="12534273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D3948-02F3-BF3B-F3E6-74485FAA59F2}"/>
              </a:ext>
            </a:extLst>
          </p:cNvPr>
          <p:cNvSpPr>
            <a:spLocks noGrp="1"/>
          </p:cNvSpPr>
          <p:nvPr>
            <p:ph type="title"/>
          </p:nvPr>
        </p:nvSpPr>
        <p:spPr/>
        <p:txBody>
          <a:bodyPr/>
          <a:lstStyle/>
          <a:p>
            <a:r>
              <a:rPr lang="en-GB">
                <a:cs typeface="Calibri Light"/>
              </a:rPr>
              <a:t>Natural language processing?</a:t>
            </a:r>
            <a:endParaRPr lang="en-GB"/>
          </a:p>
        </p:txBody>
      </p:sp>
      <p:pic>
        <p:nvPicPr>
          <p:cNvPr id="5" name="Content Placeholder 4" descr="The Subtleties of Sanskrit | Yoga International">
            <a:extLst>
              <a:ext uri="{FF2B5EF4-FFF2-40B4-BE49-F238E27FC236}">
                <a16:creationId xmlns:a16="http://schemas.microsoft.com/office/drawing/2014/main" id="{E49FDFA4-1D32-3947-75D1-A8CCAC38E077}"/>
              </a:ext>
            </a:extLst>
          </p:cNvPr>
          <p:cNvPicPr>
            <a:picLocks noGrp="1" noChangeAspect="1"/>
          </p:cNvPicPr>
          <p:nvPr>
            <p:ph idx="1"/>
          </p:nvPr>
        </p:nvPicPr>
        <p:blipFill>
          <a:blip r:embed="rId2"/>
          <a:stretch>
            <a:fillRect/>
          </a:stretch>
        </p:blipFill>
        <p:spPr>
          <a:xfrm>
            <a:off x="1016760" y="3427780"/>
            <a:ext cx="1590868" cy="922340"/>
          </a:xfrm>
          <a:ln>
            <a:solidFill>
              <a:schemeClr val="tx1"/>
            </a:solidFill>
          </a:ln>
        </p:spPr>
      </p:pic>
      <p:sp>
        <p:nvSpPr>
          <p:cNvPr id="4" name="Slide Number Placeholder 3">
            <a:extLst>
              <a:ext uri="{FF2B5EF4-FFF2-40B4-BE49-F238E27FC236}">
                <a16:creationId xmlns:a16="http://schemas.microsoft.com/office/drawing/2014/main" id="{566A0FF5-AEEE-72AC-E6D3-8BFBD4B97162}"/>
              </a:ext>
            </a:extLst>
          </p:cNvPr>
          <p:cNvSpPr>
            <a:spLocks noGrp="1"/>
          </p:cNvSpPr>
          <p:nvPr>
            <p:ph type="sldNum" sz="quarter" idx="12"/>
          </p:nvPr>
        </p:nvSpPr>
        <p:spPr/>
        <p:txBody>
          <a:bodyPr/>
          <a:lstStyle/>
          <a:p>
            <a:fld id="{48F63A3B-78C7-47BE-AE5E-E10140E04643}" type="slidenum">
              <a:rPr lang="en-US" dirty="0"/>
              <a:t>17</a:t>
            </a:fld>
            <a:endParaRPr lang="en-US"/>
          </a:p>
        </p:txBody>
      </p:sp>
      <p:pic>
        <p:nvPicPr>
          <p:cNvPr id="6" name="Picture 5" descr="Image result for Processing Symbol">
            <a:extLst>
              <a:ext uri="{FF2B5EF4-FFF2-40B4-BE49-F238E27FC236}">
                <a16:creationId xmlns:a16="http://schemas.microsoft.com/office/drawing/2014/main" id="{7FE98EED-1950-6CC1-F3FE-CF3DD0331B69}"/>
              </a:ext>
            </a:extLst>
          </p:cNvPr>
          <p:cNvPicPr>
            <a:picLocks noChangeAspect="1"/>
          </p:cNvPicPr>
          <p:nvPr/>
        </p:nvPicPr>
        <p:blipFill>
          <a:blip r:embed="rId3"/>
          <a:stretch>
            <a:fillRect/>
          </a:stretch>
        </p:blipFill>
        <p:spPr>
          <a:xfrm>
            <a:off x="6046909" y="2349379"/>
            <a:ext cx="1671027" cy="1670783"/>
          </a:xfrm>
          <a:prstGeom prst="rect">
            <a:avLst/>
          </a:prstGeom>
          <a:ln>
            <a:solidFill>
              <a:schemeClr val="tx1"/>
            </a:solidFill>
          </a:ln>
        </p:spPr>
      </p:pic>
      <p:pic>
        <p:nvPicPr>
          <p:cNvPr id="7" name="Picture 6" descr="Image result for plus sign">
            <a:extLst>
              <a:ext uri="{FF2B5EF4-FFF2-40B4-BE49-F238E27FC236}">
                <a16:creationId xmlns:a16="http://schemas.microsoft.com/office/drawing/2014/main" id="{55B9C5AE-4B29-1C78-5B8B-1B1054BCDB0E}"/>
              </a:ext>
            </a:extLst>
          </p:cNvPr>
          <p:cNvPicPr>
            <a:picLocks noChangeAspect="1"/>
          </p:cNvPicPr>
          <p:nvPr/>
        </p:nvPicPr>
        <p:blipFill>
          <a:blip r:embed="rId4"/>
          <a:stretch>
            <a:fillRect/>
          </a:stretch>
        </p:blipFill>
        <p:spPr>
          <a:xfrm>
            <a:off x="4511064" y="2885586"/>
            <a:ext cx="795949" cy="813289"/>
          </a:xfrm>
          <a:prstGeom prst="rect">
            <a:avLst/>
          </a:prstGeom>
          <a:ln>
            <a:solidFill>
              <a:schemeClr val="tx1"/>
            </a:solidFill>
          </a:ln>
        </p:spPr>
      </p:pic>
      <p:pic>
        <p:nvPicPr>
          <p:cNvPr id="8" name="Picture 7" descr="Image result for documents image">
            <a:extLst>
              <a:ext uri="{FF2B5EF4-FFF2-40B4-BE49-F238E27FC236}">
                <a16:creationId xmlns:a16="http://schemas.microsoft.com/office/drawing/2014/main" id="{EC856D9D-81E4-51EC-8173-81886090A200}"/>
              </a:ext>
            </a:extLst>
          </p:cNvPr>
          <p:cNvPicPr>
            <a:picLocks noChangeAspect="1"/>
          </p:cNvPicPr>
          <p:nvPr/>
        </p:nvPicPr>
        <p:blipFill>
          <a:blip r:embed="rId5"/>
          <a:stretch>
            <a:fillRect/>
          </a:stretch>
        </p:blipFill>
        <p:spPr>
          <a:xfrm>
            <a:off x="1017378" y="1976615"/>
            <a:ext cx="1590920" cy="1203081"/>
          </a:xfrm>
          <a:prstGeom prst="rect">
            <a:avLst/>
          </a:prstGeom>
          <a:ln>
            <a:solidFill>
              <a:schemeClr val="tx1"/>
            </a:solidFill>
          </a:ln>
        </p:spPr>
      </p:pic>
      <p:cxnSp>
        <p:nvCxnSpPr>
          <p:cNvPr id="9" name="Straight Arrow Connector 8">
            <a:extLst>
              <a:ext uri="{FF2B5EF4-FFF2-40B4-BE49-F238E27FC236}">
                <a16:creationId xmlns:a16="http://schemas.microsoft.com/office/drawing/2014/main" id="{485EEA76-5110-CE27-1A8D-E95626949C70}"/>
              </a:ext>
            </a:extLst>
          </p:cNvPr>
          <p:cNvCxnSpPr/>
          <p:nvPr/>
        </p:nvCxnSpPr>
        <p:spPr>
          <a:xfrm flipV="1">
            <a:off x="6654801" y="4511430"/>
            <a:ext cx="1383323" cy="3908"/>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2D8856B3-7B00-18B5-4D77-12F16D0E1EC9}"/>
              </a:ext>
            </a:extLst>
          </p:cNvPr>
          <p:cNvSpPr txBox="1"/>
          <p:nvPr/>
        </p:nvSpPr>
        <p:spPr>
          <a:xfrm>
            <a:off x="8243276" y="4189046"/>
            <a:ext cx="192649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Natural language understanding</a:t>
            </a:r>
            <a:endParaRPr lang="en-US"/>
          </a:p>
        </p:txBody>
      </p:sp>
      <p:sp>
        <p:nvSpPr>
          <p:cNvPr id="13" name="TextBox 12">
            <a:extLst>
              <a:ext uri="{FF2B5EF4-FFF2-40B4-BE49-F238E27FC236}">
                <a16:creationId xmlns:a16="http://schemas.microsoft.com/office/drawing/2014/main" id="{10D0DB72-2179-2DD5-539F-970D2C851D7E}"/>
              </a:ext>
            </a:extLst>
          </p:cNvPr>
          <p:cNvSpPr txBox="1"/>
          <p:nvPr/>
        </p:nvSpPr>
        <p:spPr>
          <a:xfrm>
            <a:off x="8243276" y="4960815"/>
            <a:ext cx="183856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Natural language generation</a:t>
            </a:r>
            <a:endParaRPr lang="en-US"/>
          </a:p>
        </p:txBody>
      </p:sp>
      <p:cxnSp>
        <p:nvCxnSpPr>
          <p:cNvPr id="14" name="Straight Arrow Connector 13">
            <a:extLst>
              <a:ext uri="{FF2B5EF4-FFF2-40B4-BE49-F238E27FC236}">
                <a16:creationId xmlns:a16="http://schemas.microsoft.com/office/drawing/2014/main" id="{1CAF03A4-24F2-0AC1-3621-C5BE2F2848F5}"/>
              </a:ext>
            </a:extLst>
          </p:cNvPr>
          <p:cNvCxnSpPr>
            <a:cxnSpLocks/>
          </p:cNvCxnSpPr>
          <p:nvPr/>
        </p:nvCxnSpPr>
        <p:spPr>
          <a:xfrm flipH="1">
            <a:off x="6689969" y="5130799"/>
            <a:ext cx="1312985" cy="1563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6" name="Picture 15" descr="A white envelope with black lines&#10;&#10;Description automatically generated">
            <a:extLst>
              <a:ext uri="{FF2B5EF4-FFF2-40B4-BE49-F238E27FC236}">
                <a16:creationId xmlns:a16="http://schemas.microsoft.com/office/drawing/2014/main" id="{16E4C924-95AC-58DB-3A42-0448610C2C8D}"/>
              </a:ext>
            </a:extLst>
          </p:cNvPr>
          <p:cNvPicPr>
            <a:picLocks noChangeAspect="1"/>
          </p:cNvPicPr>
          <p:nvPr/>
        </p:nvPicPr>
        <p:blipFill>
          <a:blip r:embed="rId6"/>
          <a:stretch>
            <a:fillRect/>
          </a:stretch>
        </p:blipFill>
        <p:spPr>
          <a:xfrm>
            <a:off x="2989580" y="3071914"/>
            <a:ext cx="591270" cy="453966"/>
          </a:xfrm>
          <a:prstGeom prst="rect">
            <a:avLst/>
          </a:prstGeom>
        </p:spPr>
      </p:pic>
      <p:pic>
        <p:nvPicPr>
          <p:cNvPr id="17" name="Picture 16" descr="A group of colorful square icons&#10;&#10;Description automatically generated">
            <a:extLst>
              <a:ext uri="{FF2B5EF4-FFF2-40B4-BE49-F238E27FC236}">
                <a16:creationId xmlns:a16="http://schemas.microsoft.com/office/drawing/2014/main" id="{EB79CBB5-4D23-5B61-C611-DA1FA9247F90}"/>
              </a:ext>
            </a:extLst>
          </p:cNvPr>
          <p:cNvPicPr>
            <a:picLocks noChangeAspect="1"/>
          </p:cNvPicPr>
          <p:nvPr/>
        </p:nvPicPr>
        <p:blipFill>
          <a:blip r:embed="rId7"/>
          <a:stretch>
            <a:fillRect/>
          </a:stretch>
        </p:blipFill>
        <p:spPr>
          <a:xfrm>
            <a:off x="1016872" y="4517738"/>
            <a:ext cx="1628775" cy="1628775"/>
          </a:xfrm>
          <a:prstGeom prst="rect">
            <a:avLst/>
          </a:prstGeom>
          <a:ln>
            <a:solidFill>
              <a:schemeClr val="tx1"/>
            </a:solidFill>
          </a:ln>
        </p:spPr>
      </p:pic>
    </p:spTree>
    <p:extLst>
      <p:ext uri="{BB962C8B-B14F-4D97-AF65-F5344CB8AC3E}">
        <p14:creationId xmlns:p14="http://schemas.microsoft.com/office/powerpoint/2010/main" val="34348448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5D628-0904-D154-841C-AF31D226DFD6}"/>
              </a:ext>
            </a:extLst>
          </p:cNvPr>
          <p:cNvSpPr>
            <a:spLocks noGrp="1"/>
          </p:cNvSpPr>
          <p:nvPr>
            <p:ph type="title"/>
          </p:nvPr>
        </p:nvSpPr>
        <p:spPr/>
        <p:txBody>
          <a:bodyPr/>
          <a:lstStyle/>
          <a:p>
            <a:r>
              <a:rPr lang="en-GB">
                <a:cs typeface="Calibri Light"/>
              </a:rPr>
              <a:t>Natural language processing</a:t>
            </a:r>
            <a:endParaRPr lang="en-GB"/>
          </a:p>
        </p:txBody>
      </p:sp>
      <p:pic>
        <p:nvPicPr>
          <p:cNvPr id="5" name="Content Placeholder 4" descr="A white text box with blue text&#10;&#10;Description automatically generated">
            <a:extLst>
              <a:ext uri="{FF2B5EF4-FFF2-40B4-BE49-F238E27FC236}">
                <a16:creationId xmlns:a16="http://schemas.microsoft.com/office/drawing/2014/main" id="{98F09699-F7DC-73D1-1916-E559ADAAACED}"/>
              </a:ext>
            </a:extLst>
          </p:cNvPr>
          <p:cNvPicPr>
            <a:picLocks noGrp="1" noChangeAspect="1"/>
          </p:cNvPicPr>
          <p:nvPr>
            <p:ph idx="1"/>
          </p:nvPr>
        </p:nvPicPr>
        <p:blipFill>
          <a:blip r:embed="rId2"/>
          <a:stretch>
            <a:fillRect/>
          </a:stretch>
        </p:blipFill>
        <p:spPr>
          <a:xfrm>
            <a:off x="838200" y="2079926"/>
            <a:ext cx="9984223" cy="36892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Slide Number Placeholder 3">
            <a:extLst>
              <a:ext uri="{FF2B5EF4-FFF2-40B4-BE49-F238E27FC236}">
                <a16:creationId xmlns:a16="http://schemas.microsoft.com/office/drawing/2014/main" id="{1DA71C1E-4758-F70E-502D-F4E33899E792}"/>
              </a:ext>
            </a:extLst>
          </p:cNvPr>
          <p:cNvSpPr>
            <a:spLocks noGrp="1"/>
          </p:cNvSpPr>
          <p:nvPr>
            <p:ph type="sldNum" sz="quarter" idx="12"/>
          </p:nvPr>
        </p:nvSpPr>
        <p:spPr/>
        <p:txBody>
          <a:bodyPr/>
          <a:lstStyle/>
          <a:p>
            <a:fld id="{48F63A3B-78C7-47BE-AE5E-E10140E04643}" type="slidenum">
              <a:rPr lang="en-US" dirty="0"/>
              <a:t>18</a:t>
            </a:fld>
            <a:endParaRPr lang="en-US"/>
          </a:p>
        </p:txBody>
      </p:sp>
      <p:sp>
        <p:nvSpPr>
          <p:cNvPr id="3" name="TextBox 2">
            <a:extLst>
              <a:ext uri="{FF2B5EF4-FFF2-40B4-BE49-F238E27FC236}">
                <a16:creationId xmlns:a16="http://schemas.microsoft.com/office/drawing/2014/main" id="{CD0E5436-D692-F27E-9CEC-C12BEF9E92A3}"/>
              </a:ext>
            </a:extLst>
          </p:cNvPr>
          <p:cNvSpPr txBox="1"/>
          <p:nvPr/>
        </p:nvSpPr>
        <p:spPr>
          <a:xfrm>
            <a:off x="1039627" y="6114798"/>
            <a:ext cx="813815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mn-lt"/>
                <a:cs typeface="+mn-lt"/>
                <a:hlinkClick r:id="rId3"/>
              </a:rPr>
              <a:t>https://en.wikipedia.org/wiki/Natural_language_processing</a:t>
            </a:r>
            <a:endParaRPr lang="en-US">
              <a:ea typeface="+mn-lt"/>
              <a:cs typeface="+mn-lt"/>
            </a:endParaRPr>
          </a:p>
          <a:p>
            <a:endParaRPr lang="en-US">
              <a:ea typeface="Calibri"/>
              <a:cs typeface="Calibri"/>
            </a:endParaRPr>
          </a:p>
        </p:txBody>
      </p:sp>
    </p:spTree>
    <p:extLst>
      <p:ext uri="{BB962C8B-B14F-4D97-AF65-F5344CB8AC3E}">
        <p14:creationId xmlns:p14="http://schemas.microsoft.com/office/powerpoint/2010/main" val="18409137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diagram of a machine learning process&#10;&#10;Description automatically generated">
            <a:extLst>
              <a:ext uri="{FF2B5EF4-FFF2-40B4-BE49-F238E27FC236}">
                <a16:creationId xmlns:a16="http://schemas.microsoft.com/office/drawing/2014/main" id="{059B25DF-C1CA-D15A-BCEC-D90E1F3C667A}"/>
              </a:ext>
            </a:extLst>
          </p:cNvPr>
          <p:cNvPicPr>
            <a:picLocks noGrp="1" noChangeAspect="1"/>
          </p:cNvPicPr>
          <p:nvPr>
            <p:ph idx="1"/>
          </p:nvPr>
        </p:nvPicPr>
        <p:blipFill>
          <a:blip r:embed="rId2"/>
          <a:stretch>
            <a:fillRect/>
          </a:stretch>
        </p:blipFill>
        <p:spPr>
          <a:xfrm>
            <a:off x="2591351" y="1063625"/>
            <a:ext cx="7009298" cy="4351338"/>
          </a:xfrm>
          <a:ln>
            <a:solidFill>
              <a:schemeClr val="tx1"/>
            </a:solidFill>
          </a:ln>
        </p:spPr>
      </p:pic>
      <p:sp>
        <p:nvSpPr>
          <p:cNvPr id="4" name="Slide Number Placeholder 3">
            <a:extLst>
              <a:ext uri="{FF2B5EF4-FFF2-40B4-BE49-F238E27FC236}">
                <a16:creationId xmlns:a16="http://schemas.microsoft.com/office/drawing/2014/main" id="{BB1C202A-23A2-B7F0-5831-A72F9DD76224}"/>
              </a:ext>
            </a:extLst>
          </p:cNvPr>
          <p:cNvSpPr>
            <a:spLocks noGrp="1"/>
          </p:cNvSpPr>
          <p:nvPr>
            <p:ph type="sldNum" sz="quarter" idx="12"/>
          </p:nvPr>
        </p:nvSpPr>
        <p:spPr/>
        <p:txBody>
          <a:bodyPr/>
          <a:lstStyle/>
          <a:p>
            <a:fld id="{48F63A3B-78C7-47BE-AE5E-E10140E04643}" type="slidenum">
              <a:rPr lang="en-US" dirty="0"/>
              <a:t>19</a:t>
            </a:fld>
            <a:endParaRPr lang="en-US"/>
          </a:p>
        </p:txBody>
      </p:sp>
      <p:sp>
        <p:nvSpPr>
          <p:cNvPr id="6" name="TextBox 1">
            <a:extLst>
              <a:ext uri="{FF2B5EF4-FFF2-40B4-BE49-F238E27FC236}">
                <a16:creationId xmlns:a16="http://schemas.microsoft.com/office/drawing/2014/main" id="{150A8E85-043A-128F-120A-A16F261AAC99}"/>
              </a:ext>
            </a:extLst>
          </p:cNvPr>
          <p:cNvSpPr txBox="1"/>
          <p:nvPr/>
        </p:nvSpPr>
        <p:spPr>
          <a:xfrm>
            <a:off x="1935833" y="6067586"/>
            <a:ext cx="8678784"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ea typeface="+mn-lt"/>
                <a:cs typeface="+mn-lt"/>
                <a:hlinkClick r:id="rId3"/>
              </a:rPr>
              <a:t>https://www.oreilly.com/library/view/practical-natural-language/9781492054047/</a:t>
            </a:r>
            <a:endParaRPr lang="en-US">
              <a:ea typeface="+mn-lt"/>
              <a:cs typeface="+mn-lt"/>
            </a:endParaRPr>
          </a:p>
          <a:p>
            <a:endParaRPr lang="en-US">
              <a:ea typeface="Calibri" panose="020F0502020204030204"/>
              <a:cs typeface="Calibri" panose="020F0502020204030204"/>
            </a:endParaRPr>
          </a:p>
        </p:txBody>
      </p:sp>
    </p:spTree>
    <p:extLst>
      <p:ext uri="{BB962C8B-B14F-4D97-AF65-F5344CB8AC3E}">
        <p14:creationId xmlns:p14="http://schemas.microsoft.com/office/powerpoint/2010/main" val="2006683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A8811-3D83-6D8F-D6B5-1645F9290F6A}"/>
              </a:ext>
            </a:extLst>
          </p:cNvPr>
          <p:cNvSpPr>
            <a:spLocks noGrp="1"/>
          </p:cNvSpPr>
          <p:nvPr>
            <p:ph type="title"/>
          </p:nvPr>
        </p:nvSpPr>
        <p:spPr/>
        <p:txBody>
          <a:bodyPr/>
          <a:lstStyle/>
          <a:p>
            <a:r>
              <a:rPr lang="en-GB">
                <a:cs typeface="Calibri Light"/>
              </a:rPr>
              <a:t>Who am I?</a:t>
            </a:r>
            <a:endParaRPr lang="en-GB"/>
          </a:p>
        </p:txBody>
      </p:sp>
      <p:sp>
        <p:nvSpPr>
          <p:cNvPr id="3" name="Content Placeholder 2">
            <a:extLst>
              <a:ext uri="{FF2B5EF4-FFF2-40B4-BE49-F238E27FC236}">
                <a16:creationId xmlns:a16="http://schemas.microsoft.com/office/drawing/2014/main" id="{CA3C73FE-67D7-1406-EC86-8DAE5AC87608}"/>
              </a:ext>
            </a:extLst>
          </p:cNvPr>
          <p:cNvSpPr>
            <a:spLocks noGrp="1"/>
          </p:cNvSpPr>
          <p:nvPr>
            <p:ph idx="1"/>
          </p:nvPr>
        </p:nvSpPr>
        <p:spPr>
          <a:xfrm>
            <a:off x="942108" y="1687079"/>
            <a:ext cx="7987146" cy="4085793"/>
          </a:xfrm>
        </p:spPr>
        <p:txBody>
          <a:bodyPr vert="horz" lIns="91440" tIns="45720" rIns="91440" bIns="45720" rtlCol="0" anchor="t">
            <a:noAutofit/>
          </a:bodyPr>
          <a:lstStyle/>
          <a:p>
            <a:pPr>
              <a:lnSpc>
                <a:spcPct val="100000"/>
              </a:lnSpc>
            </a:pPr>
            <a:r>
              <a:rPr lang="en-US" sz="2100" b="1">
                <a:cs typeface="Calibri"/>
              </a:rPr>
              <a:t>Research interests</a:t>
            </a:r>
            <a:endParaRPr lang="en-US" sz="2100">
              <a:ea typeface="Calibri"/>
              <a:cs typeface="Calibri"/>
            </a:endParaRPr>
          </a:p>
          <a:p>
            <a:pPr lvl="1">
              <a:lnSpc>
                <a:spcPct val="100000"/>
              </a:lnSpc>
            </a:pPr>
            <a:r>
              <a:rPr lang="en-US" sz="2100">
                <a:cs typeface="Calibri"/>
              </a:rPr>
              <a:t>NLP, Knowledge Graphs, Graph Neural Networks, Computational Neuroscience, Computer Vision, Brain Computer Interfaces, Generative AI and solving real-world problems</a:t>
            </a:r>
            <a:endParaRPr lang="en-US" sz="2100">
              <a:ea typeface="Calibri"/>
              <a:cs typeface="Calibri"/>
            </a:endParaRPr>
          </a:p>
          <a:p>
            <a:pPr>
              <a:lnSpc>
                <a:spcPct val="100000"/>
              </a:lnSpc>
            </a:pPr>
            <a:r>
              <a:rPr lang="en-US" sz="2100" b="1">
                <a:cs typeface="Calibri"/>
              </a:rPr>
              <a:t>Experience (Research and Teaching) </a:t>
            </a:r>
            <a:endParaRPr lang="en-US" sz="2100" b="1">
              <a:ea typeface="Calibri"/>
              <a:cs typeface="Calibri"/>
            </a:endParaRPr>
          </a:p>
          <a:p>
            <a:pPr lvl="1">
              <a:lnSpc>
                <a:spcPct val="100000"/>
              </a:lnSpc>
            </a:pPr>
            <a:r>
              <a:rPr lang="en-US" sz="2100">
                <a:cs typeface="Calibri"/>
              </a:rPr>
              <a:t>Applied researcher in NLP, Knowledge Graphs, Graph Neural Networks  ~ 6 years [Research scholar -IIIT-Delhi and Naukri.com]</a:t>
            </a:r>
            <a:endParaRPr lang="en-US" sz="2100">
              <a:ea typeface="Calibri"/>
              <a:cs typeface="Calibri"/>
            </a:endParaRPr>
          </a:p>
          <a:p>
            <a:pPr lvl="1">
              <a:lnSpc>
                <a:spcPct val="100000"/>
              </a:lnSpc>
            </a:pPr>
            <a:r>
              <a:rPr lang="en-US" sz="2100">
                <a:cs typeface="Calibri"/>
              </a:rPr>
              <a:t>Taught NLP last semester (CS3216/AI5203) at Mahindra University</a:t>
            </a:r>
            <a:endParaRPr lang="en-US" sz="2100">
              <a:ea typeface="Calibri"/>
              <a:cs typeface="Calibri"/>
            </a:endParaRPr>
          </a:p>
          <a:p>
            <a:pPr lvl="1">
              <a:lnSpc>
                <a:spcPct val="100000"/>
              </a:lnSpc>
            </a:pPr>
            <a:r>
              <a:rPr lang="en-US" sz="2100">
                <a:cs typeface="Calibri"/>
              </a:rPr>
              <a:t>Former Assistant Professor, GGSIPU, New Delhi</a:t>
            </a:r>
            <a:endParaRPr lang="en-US" sz="2100">
              <a:ea typeface="Calibri"/>
              <a:cs typeface="Calibri"/>
            </a:endParaRPr>
          </a:p>
          <a:p>
            <a:pPr lvl="1">
              <a:lnSpc>
                <a:spcPct val="100000"/>
              </a:lnSpc>
            </a:pPr>
            <a:r>
              <a:rPr lang="en-US" sz="2100">
                <a:cs typeface="Calibri"/>
              </a:rPr>
              <a:t>Former Assistant Professor, DCE, Gurgaon</a:t>
            </a:r>
            <a:endParaRPr lang="en-US" sz="2100">
              <a:ea typeface="Calibri"/>
              <a:cs typeface="Calibri"/>
            </a:endParaRPr>
          </a:p>
          <a:p>
            <a:pPr lvl="1">
              <a:lnSpc>
                <a:spcPct val="100000"/>
              </a:lnSpc>
            </a:pPr>
            <a:r>
              <a:rPr lang="en-US" sz="2100">
                <a:cs typeface="Calibri"/>
              </a:rPr>
              <a:t>TA for many courses- COA, Privacy and security on Online social media @IIIT, NPTEL, NLP course PGDSAAI@IIIT-Delhi </a:t>
            </a:r>
            <a:endParaRPr lang="en-US" sz="2100">
              <a:ea typeface="Calibri"/>
              <a:cs typeface="Calibri"/>
            </a:endParaRPr>
          </a:p>
        </p:txBody>
      </p:sp>
      <p:sp>
        <p:nvSpPr>
          <p:cNvPr id="4" name="Slide Number Placeholder 3">
            <a:extLst>
              <a:ext uri="{FF2B5EF4-FFF2-40B4-BE49-F238E27FC236}">
                <a16:creationId xmlns:a16="http://schemas.microsoft.com/office/drawing/2014/main" id="{8FE80B63-348E-0004-E2DF-746C88F67EEA}"/>
              </a:ext>
            </a:extLst>
          </p:cNvPr>
          <p:cNvSpPr>
            <a:spLocks noGrp="1"/>
          </p:cNvSpPr>
          <p:nvPr>
            <p:ph type="sldNum" sz="quarter" idx="12"/>
          </p:nvPr>
        </p:nvSpPr>
        <p:spPr/>
        <p:txBody>
          <a:bodyPr/>
          <a:lstStyle/>
          <a:p>
            <a:fld id="{330EA680-D336-4FF7-8B7A-9848BB0A1C32}" type="slidenum">
              <a:rPr lang="en-US" smtClean="0"/>
              <a:t>2</a:t>
            </a:fld>
            <a:endParaRPr lang="en-US"/>
          </a:p>
        </p:txBody>
      </p:sp>
      <p:sp>
        <p:nvSpPr>
          <p:cNvPr id="6" name="Freeform 5">
            <a:extLst>
              <a:ext uri="{FF2B5EF4-FFF2-40B4-BE49-F238E27FC236}">
                <a16:creationId xmlns:a16="http://schemas.microsoft.com/office/drawing/2014/main" id="{CFF040CC-F232-4242-5B65-39ECF11009E4}"/>
              </a:ext>
            </a:extLst>
          </p:cNvPr>
          <p:cNvSpPr/>
          <p:nvPr/>
        </p:nvSpPr>
        <p:spPr>
          <a:xfrm>
            <a:off x="9331336" y="1857540"/>
            <a:ext cx="1748384" cy="1934906"/>
          </a:xfrm>
          <a:custGeom>
            <a:avLst/>
            <a:gdLst/>
            <a:ahLst/>
            <a:cxnLst/>
            <a:rect l="l" t="t" r="r" b="b"/>
            <a:pathLst>
              <a:path w="5778500" h="6350000">
                <a:moveTo>
                  <a:pt x="2889250" y="0"/>
                </a:moveTo>
                <a:cubicBezTo>
                  <a:pt x="1258570" y="0"/>
                  <a:pt x="0" y="1144270"/>
                  <a:pt x="0" y="2917190"/>
                </a:cubicBezTo>
                <a:cubicBezTo>
                  <a:pt x="0" y="4175760"/>
                  <a:pt x="0" y="6350000"/>
                  <a:pt x="0" y="6350000"/>
                </a:cubicBezTo>
                <a:lnTo>
                  <a:pt x="2889250" y="6350000"/>
                </a:lnTo>
                <a:lnTo>
                  <a:pt x="5778500" y="6350000"/>
                </a:lnTo>
                <a:cubicBezTo>
                  <a:pt x="5778500" y="6350000"/>
                  <a:pt x="5778500" y="4175760"/>
                  <a:pt x="5778500" y="2917190"/>
                </a:cubicBezTo>
                <a:cubicBezTo>
                  <a:pt x="5778500" y="1144270"/>
                  <a:pt x="4519930" y="0"/>
                  <a:pt x="2889250" y="0"/>
                </a:cubicBezTo>
                <a:close/>
              </a:path>
            </a:pathLst>
          </a:custGeom>
          <a:blipFill>
            <a:blip r:embed="rId2"/>
            <a:stretch>
              <a:fillRect t="-3014" b="-29705"/>
            </a:stretch>
          </a:blipFill>
        </p:spPr>
        <p:txBody>
          <a:bodyPr/>
          <a:lstStyle/>
          <a:p>
            <a:endParaRPr lang="en-US"/>
          </a:p>
        </p:txBody>
      </p:sp>
      <p:sp>
        <p:nvSpPr>
          <p:cNvPr id="8" name="Freeform 8">
            <a:extLst>
              <a:ext uri="{FF2B5EF4-FFF2-40B4-BE49-F238E27FC236}">
                <a16:creationId xmlns:a16="http://schemas.microsoft.com/office/drawing/2014/main" id="{8B828CF4-387B-CB71-7F8B-998FA816A5D5}"/>
              </a:ext>
            </a:extLst>
          </p:cNvPr>
          <p:cNvSpPr/>
          <p:nvPr/>
        </p:nvSpPr>
        <p:spPr>
          <a:xfrm>
            <a:off x="8803772" y="3797011"/>
            <a:ext cx="2809684" cy="1194902"/>
          </a:xfrm>
          <a:custGeom>
            <a:avLst/>
            <a:gdLst/>
            <a:ahLst/>
            <a:cxnLst/>
            <a:rect l="l" t="t" r="r" b="b"/>
            <a:pathLst>
              <a:path w="4124234" h="1913890">
                <a:moveTo>
                  <a:pt x="3167289" y="1913890"/>
                </a:moveTo>
                <a:lnTo>
                  <a:pt x="956945" y="1913890"/>
                </a:lnTo>
                <a:cubicBezTo>
                  <a:pt x="428371" y="1913890"/>
                  <a:pt x="0" y="1485392"/>
                  <a:pt x="0" y="956945"/>
                </a:cubicBezTo>
                <a:cubicBezTo>
                  <a:pt x="0" y="428371"/>
                  <a:pt x="428371" y="0"/>
                  <a:pt x="956945" y="0"/>
                </a:cubicBezTo>
                <a:lnTo>
                  <a:pt x="3167289" y="0"/>
                </a:lnTo>
                <a:cubicBezTo>
                  <a:pt x="3695736" y="0"/>
                  <a:pt x="4124234" y="428371"/>
                  <a:pt x="4124234" y="956945"/>
                </a:cubicBezTo>
                <a:cubicBezTo>
                  <a:pt x="4124234" y="1485392"/>
                  <a:pt x="3695736" y="1913890"/>
                  <a:pt x="3167289" y="1913890"/>
                </a:cubicBezTo>
                <a:close/>
              </a:path>
            </a:pathLst>
          </a:custGeom>
          <a:solidFill>
            <a:srgbClr val="2A1E50"/>
          </a:solidFill>
        </p:spPr>
        <p:txBody>
          <a:bodyPr/>
          <a:lstStyle/>
          <a:p>
            <a:endParaRPr lang="en-US"/>
          </a:p>
        </p:txBody>
      </p:sp>
      <p:sp>
        <p:nvSpPr>
          <p:cNvPr id="10" name="Freeform 9">
            <a:extLst>
              <a:ext uri="{FF2B5EF4-FFF2-40B4-BE49-F238E27FC236}">
                <a16:creationId xmlns:a16="http://schemas.microsoft.com/office/drawing/2014/main" id="{3607B033-3E50-181B-B471-E1DC7D997271}"/>
              </a:ext>
            </a:extLst>
          </p:cNvPr>
          <p:cNvSpPr/>
          <p:nvPr/>
        </p:nvSpPr>
        <p:spPr>
          <a:xfrm>
            <a:off x="8810132" y="3915345"/>
            <a:ext cx="2791557" cy="954680"/>
          </a:xfrm>
          <a:custGeom>
            <a:avLst/>
            <a:gdLst/>
            <a:ahLst/>
            <a:cxnLst/>
            <a:rect l="l" t="t" r="r" b="b"/>
            <a:pathLst>
              <a:path w="4149634" h="1939290">
                <a:moveTo>
                  <a:pt x="3179989" y="0"/>
                </a:moveTo>
                <a:lnTo>
                  <a:pt x="969645" y="0"/>
                </a:lnTo>
                <a:cubicBezTo>
                  <a:pt x="434975" y="0"/>
                  <a:pt x="0" y="434975"/>
                  <a:pt x="0" y="969645"/>
                </a:cubicBezTo>
                <a:cubicBezTo>
                  <a:pt x="0" y="1504315"/>
                  <a:pt x="434975" y="1939290"/>
                  <a:pt x="969645" y="1939290"/>
                </a:cubicBezTo>
                <a:lnTo>
                  <a:pt x="3179989" y="1939290"/>
                </a:lnTo>
                <a:cubicBezTo>
                  <a:pt x="3714659" y="1939290"/>
                  <a:pt x="4149634" y="1504315"/>
                  <a:pt x="4149634" y="969645"/>
                </a:cubicBezTo>
                <a:cubicBezTo>
                  <a:pt x="4149634" y="434975"/>
                  <a:pt x="3714659" y="0"/>
                  <a:pt x="3179989" y="0"/>
                </a:cubicBezTo>
                <a:close/>
                <a:moveTo>
                  <a:pt x="3179989" y="1913890"/>
                </a:moveTo>
                <a:lnTo>
                  <a:pt x="969645" y="1913890"/>
                </a:lnTo>
                <a:cubicBezTo>
                  <a:pt x="448945" y="1913890"/>
                  <a:pt x="25400" y="1490345"/>
                  <a:pt x="25400" y="969645"/>
                </a:cubicBezTo>
                <a:cubicBezTo>
                  <a:pt x="25400" y="448945"/>
                  <a:pt x="448945" y="25400"/>
                  <a:pt x="969645" y="25400"/>
                </a:cubicBezTo>
                <a:lnTo>
                  <a:pt x="3179989" y="25400"/>
                </a:lnTo>
                <a:cubicBezTo>
                  <a:pt x="3700689" y="25400"/>
                  <a:pt x="4124234" y="448945"/>
                  <a:pt x="4124234" y="969645"/>
                </a:cubicBezTo>
                <a:cubicBezTo>
                  <a:pt x="4124234" y="1490345"/>
                  <a:pt x="3700689" y="1913890"/>
                  <a:pt x="3179989" y="1913890"/>
                </a:cubicBezTo>
                <a:close/>
              </a:path>
            </a:pathLst>
          </a:custGeom>
          <a:solidFill>
            <a:srgbClr val="2A1E50"/>
          </a:solidFill>
        </p:spPr>
        <p:txBody>
          <a:bodyPr lIns="91440" tIns="45720" rIns="91440" bIns="45720" anchor="t"/>
          <a:lstStyle/>
          <a:p>
            <a:pPr algn="ctr"/>
            <a:r>
              <a:rPr lang="en-US">
                <a:solidFill>
                  <a:srgbClr val="FFFFFF"/>
                </a:solidFill>
                <a:ea typeface="+mn-lt"/>
                <a:cs typeface="+mn-lt"/>
              </a:rPr>
              <a:t>Nidhi Goyal</a:t>
            </a:r>
            <a:endParaRPr lang="en-US"/>
          </a:p>
          <a:p>
            <a:pPr algn="ctr"/>
            <a:r>
              <a:rPr lang="en-US">
                <a:solidFill>
                  <a:srgbClr val="FFFFFF"/>
                </a:solidFill>
                <a:ea typeface="+mn-lt"/>
                <a:cs typeface="+mn-lt"/>
              </a:rPr>
              <a:t> (Assistant Professor, Ecole School of Engineering)</a:t>
            </a:r>
            <a:endParaRPr lang="en-US"/>
          </a:p>
          <a:p>
            <a:endParaRPr lang="en-US"/>
          </a:p>
        </p:txBody>
      </p:sp>
    </p:spTree>
    <p:extLst>
      <p:ext uri="{BB962C8B-B14F-4D97-AF65-F5344CB8AC3E}">
        <p14:creationId xmlns:p14="http://schemas.microsoft.com/office/powerpoint/2010/main" val="26368863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2F614-AFEC-5FF9-136E-AA7F302B149D}"/>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3200" kern="1200">
                <a:solidFill>
                  <a:srgbClr val="FFFFFF"/>
                </a:solidFill>
                <a:latin typeface="+mj-lt"/>
                <a:ea typeface="+mj-ea"/>
                <a:cs typeface="+mj-cs"/>
              </a:rPr>
              <a:t>Challenges</a:t>
            </a:r>
          </a:p>
        </p:txBody>
      </p:sp>
      <p:pic>
        <p:nvPicPr>
          <p:cNvPr id="5" name="Content Placeholder 4" descr="A screenshot of a key challenge&#10;&#10;Description automatically generated">
            <a:extLst>
              <a:ext uri="{FF2B5EF4-FFF2-40B4-BE49-F238E27FC236}">
                <a16:creationId xmlns:a16="http://schemas.microsoft.com/office/drawing/2014/main" id="{BC08F513-6BDE-8FF2-D09F-37D36EF5EA73}"/>
              </a:ext>
            </a:extLst>
          </p:cNvPr>
          <p:cNvPicPr>
            <a:picLocks noGrp="1" noChangeAspect="1"/>
          </p:cNvPicPr>
          <p:nvPr>
            <p:ph idx="1"/>
          </p:nvPr>
        </p:nvPicPr>
        <p:blipFill>
          <a:blip r:embed="rId2"/>
          <a:stretch>
            <a:fillRect/>
          </a:stretch>
        </p:blipFill>
        <p:spPr>
          <a:xfrm>
            <a:off x="2563482" y="785223"/>
            <a:ext cx="6628884" cy="5484742"/>
          </a:xfrm>
          <a:prstGeom prst="rect">
            <a:avLst/>
          </a:prstGeom>
          <a:ln>
            <a:solidFill>
              <a:schemeClr val="tx1"/>
            </a:solidFill>
          </a:ln>
        </p:spPr>
      </p:pic>
      <p:sp>
        <p:nvSpPr>
          <p:cNvPr id="4" name="Slide Number Placeholder 3">
            <a:extLst>
              <a:ext uri="{FF2B5EF4-FFF2-40B4-BE49-F238E27FC236}">
                <a16:creationId xmlns:a16="http://schemas.microsoft.com/office/drawing/2014/main" id="{C49F9326-F702-9687-5DC9-E9EAFC7C6C53}"/>
              </a:ext>
            </a:extLst>
          </p:cNvPr>
          <p:cNvSpPr>
            <a:spLocks noGrp="1"/>
          </p:cNvSpPr>
          <p:nvPr>
            <p:ph type="sldNum" sz="quarter" idx="12"/>
          </p:nvPr>
        </p:nvSpPr>
        <p:spPr>
          <a:xfrm>
            <a:off x="10926476" y="6356350"/>
            <a:ext cx="625443" cy="365125"/>
          </a:xfrm>
          <a:noFill/>
        </p:spPr>
        <p:txBody>
          <a:bodyPr vert="horz" lIns="91440" tIns="45720" rIns="91440" bIns="45720" rtlCol="0" anchor="ctr">
            <a:normAutofit/>
          </a:bodyPr>
          <a:lstStyle/>
          <a:p>
            <a:pPr algn="l">
              <a:spcAft>
                <a:spcPts val="600"/>
              </a:spcAft>
            </a:pPr>
            <a:fld id="{48F63A3B-78C7-47BE-AE5E-E10140E04643}" type="slidenum">
              <a:rPr lang="en-US" dirty="0"/>
              <a:pPr algn="l">
                <a:spcAft>
                  <a:spcPts val="600"/>
                </a:spcAft>
              </a:pPr>
              <a:t>20</a:t>
            </a:fld>
            <a:endParaRPr lang="en-US"/>
          </a:p>
        </p:txBody>
      </p:sp>
    </p:spTree>
    <p:extLst>
      <p:ext uri="{BB962C8B-B14F-4D97-AF65-F5344CB8AC3E}">
        <p14:creationId xmlns:p14="http://schemas.microsoft.com/office/powerpoint/2010/main" val="23335805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30A58-67E7-DB69-954D-0DB319063DC5}"/>
              </a:ext>
            </a:extLst>
          </p:cNvPr>
          <p:cNvSpPr>
            <a:spLocks noGrp="1"/>
          </p:cNvSpPr>
          <p:nvPr>
            <p:ph type="title"/>
          </p:nvPr>
        </p:nvSpPr>
        <p:spPr>
          <a:xfrm>
            <a:off x="1371597" y="348865"/>
            <a:ext cx="10044023" cy="877729"/>
          </a:xfrm>
        </p:spPr>
        <p:txBody>
          <a:bodyPr anchor="ctr">
            <a:normAutofit/>
          </a:bodyPr>
          <a:lstStyle/>
          <a:p>
            <a:r>
              <a:rPr lang="en-US">
                <a:cs typeface="Calibri Light"/>
              </a:rPr>
              <a:t>Ambiguity in NLP</a:t>
            </a:r>
            <a:endParaRPr lang="en-US">
              <a:ea typeface="Calibri Light"/>
              <a:cs typeface="Calibri Light"/>
            </a:endParaRPr>
          </a:p>
        </p:txBody>
      </p:sp>
      <p:sp>
        <p:nvSpPr>
          <p:cNvPr id="4" name="Slide Number Placeholder 3">
            <a:extLst>
              <a:ext uri="{FF2B5EF4-FFF2-40B4-BE49-F238E27FC236}">
                <a16:creationId xmlns:a16="http://schemas.microsoft.com/office/drawing/2014/main" id="{0DE9A201-F217-8FE9-5C86-DEBFB137D3F6}"/>
              </a:ext>
            </a:extLst>
          </p:cNvPr>
          <p:cNvSpPr>
            <a:spLocks noGrp="1"/>
          </p:cNvSpPr>
          <p:nvPr>
            <p:ph type="sldNum" sz="quarter" idx="12"/>
          </p:nvPr>
        </p:nvSpPr>
        <p:spPr>
          <a:xfrm>
            <a:off x="11704320" y="6455664"/>
            <a:ext cx="448056" cy="365125"/>
          </a:xfrm>
        </p:spPr>
        <p:txBody>
          <a:bodyPr>
            <a:normAutofit/>
          </a:bodyPr>
          <a:lstStyle/>
          <a:p>
            <a:pPr>
              <a:spcAft>
                <a:spcPts val="600"/>
              </a:spcAft>
            </a:pPr>
            <a:fld id="{48F63A3B-78C7-47BE-AE5E-E10140E04643}" type="slidenum">
              <a:rPr lang="en-US" sz="1100">
                <a:solidFill>
                  <a:schemeClr val="tx1">
                    <a:lumMod val="50000"/>
                    <a:lumOff val="50000"/>
                  </a:schemeClr>
                </a:solidFill>
              </a:rPr>
              <a:pPr>
                <a:spcAft>
                  <a:spcPts val="600"/>
                </a:spcAft>
              </a:pPr>
              <a:t>21</a:t>
            </a:fld>
            <a:endParaRPr lang="en-US" sz="1100">
              <a:solidFill>
                <a:schemeClr val="tx1">
                  <a:lumMod val="50000"/>
                  <a:lumOff val="50000"/>
                </a:schemeClr>
              </a:solidFill>
            </a:endParaRPr>
          </a:p>
        </p:txBody>
      </p:sp>
      <p:graphicFrame>
        <p:nvGraphicFramePr>
          <p:cNvPr id="20" name="Content Placeholder 2">
            <a:extLst>
              <a:ext uri="{FF2B5EF4-FFF2-40B4-BE49-F238E27FC236}">
                <a16:creationId xmlns:a16="http://schemas.microsoft.com/office/drawing/2014/main" id="{71305ABE-0E6D-AD3A-ACFD-49A7906BA80C}"/>
              </a:ext>
            </a:extLst>
          </p:cNvPr>
          <p:cNvGraphicFramePr>
            <a:graphicFrameLocks noGrp="1"/>
          </p:cNvGraphicFramePr>
          <p:nvPr>
            <p:ph idx="1"/>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490114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AB89C-CE2D-FD70-066D-A4378D6B082D}"/>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kern="1200">
                <a:latin typeface="+mj-lt"/>
                <a:ea typeface="+mj-ea"/>
                <a:cs typeface="+mj-cs"/>
              </a:rPr>
              <a:t>Multilingual </a:t>
            </a:r>
            <a:endParaRPr lang="en-US" kern="1200">
              <a:latin typeface="+mj-lt"/>
              <a:ea typeface="Calibri Light"/>
              <a:cs typeface="Calibri Light"/>
            </a:endParaRPr>
          </a:p>
        </p:txBody>
      </p:sp>
      <p:pic>
        <p:nvPicPr>
          <p:cNvPr id="8" name="Content Placeholder 7" descr="A group of rectangular white boxes with text&#10;&#10;Description automatically generated">
            <a:extLst>
              <a:ext uri="{FF2B5EF4-FFF2-40B4-BE49-F238E27FC236}">
                <a16:creationId xmlns:a16="http://schemas.microsoft.com/office/drawing/2014/main" id="{FD038D0F-4AE4-AAC2-3C6C-9AF5D85A5898}"/>
              </a:ext>
            </a:extLst>
          </p:cNvPr>
          <p:cNvPicPr>
            <a:picLocks noGrp="1" noChangeAspect="1"/>
          </p:cNvPicPr>
          <p:nvPr>
            <p:ph idx="1"/>
          </p:nvPr>
        </p:nvPicPr>
        <p:blipFill>
          <a:blip r:embed="rId2"/>
          <a:stretch>
            <a:fillRect/>
          </a:stretch>
        </p:blipFill>
        <p:spPr>
          <a:xfrm>
            <a:off x="2004303" y="1769301"/>
            <a:ext cx="7778874" cy="4525901"/>
          </a:xfrm>
          <a:prstGeom prst="rect">
            <a:avLst/>
          </a:prstGeom>
        </p:spPr>
      </p:pic>
      <p:sp>
        <p:nvSpPr>
          <p:cNvPr id="4" name="Slide Number Placeholder 3">
            <a:extLst>
              <a:ext uri="{FF2B5EF4-FFF2-40B4-BE49-F238E27FC236}">
                <a16:creationId xmlns:a16="http://schemas.microsoft.com/office/drawing/2014/main" id="{411CDA4D-CD98-B3C8-6483-BA72167970DB}"/>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48F63A3B-78C7-47BE-AE5E-E10140E04643}" type="slidenum">
              <a:rPr lang="en-US" dirty="0"/>
              <a:pPr>
                <a:spcAft>
                  <a:spcPts val="600"/>
                </a:spcAft>
              </a:pPr>
              <a:t>22</a:t>
            </a:fld>
            <a:endParaRPr lang="en-US"/>
          </a:p>
        </p:txBody>
      </p:sp>
    </p:spTree>
    <p:extLst>
      <p:ext uri="{BB962C8B-B14F-4D97-AF65-F5344CB8AC3E}">
        <p14:creationId xmlns:p14="http://schemas.microsoft.com/office/powerpoint/2010/main" val="27450563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2E28B-E7E6-885F-7D72-585B94758DEE}"/>
              </a:ext>
            </a:extLst>
          </p:cNvPr>
          <p:cNvSpPr>
            <a:spLocks noGrp="1"/>
          </p:cNvSpPr>
          <p:nvPr>
            <p:ph type="title"/>
          </p:nvPr>
        </p:nvSpPr>
        <p:spPr>
          <a:xfrm>
            <a:off x="1028700" y="1967266"/>
            <a:ext cx="4104519" cy="3091542"/>
          </a:xfrm>
          <a:noFill/>
        </p:spPr>
        <p:txBody>
          <a:bodyPr vert="horz" lIns="91440" tIns="45720" rIns="91440" bIns="45720" rtlCol="0" anchor="ctr">
            <a:normAutofit/>
          </a:bodyPr>
          <a:lstStyle/>
          <a:p>
            <a:pPr algn="ctr"/>
            <a:r>
              <a:rPr lang="en-US" kern="1200">
                <a:latin typeface="+mj-lt"/>
                <a:ea typeface="+mj-ea"/>
                <a:cs typeface="+mj-cs"/>
              </a:rPr>
              <a:t>Code-mixed data</a:t>
            </a:r>
            <a:endParaRPr lang="en-US" kern="1200">
              <a:latin typeface="+mj-lt"/>
              <a:ea typeface="Calibri Light"/>
              <a:cs typeface="Calibri Light"/>
            </a:endParaRPr>
          </a:p>
        </p:txBody>
      </p:sp>
      <p:pic>
        <p:nvPicPr>
          <p:cNvPr id="5" name="Content Placeholder 4" descr="A screenshot of a computer&#10;&#10;Description automatically generated">
            <a:extLst>
              <a:ext uri="{FF2B5EF4-FFF2-40B4-BE49-F238E27FC236}">
                <a16:creationId xmlns:a16="http://schemas.microsoft.com/office/drawing/2014/main" id="{8DEF9772-9A79-26DE-7522-9899B4FEF0D9}"/>
              </a:ext>
            </a:extLst>
          </p:cNvPr>
          <p:cNvPicPr>
            <a:picLocks noGrp="1" noChangeAspect="1"/>
          </p:cNvPicPr>
          <p:nvPr>
            <p:ph idx="1"/>
          </p:nvPr>
        </p:nvPicPr>
        <p:blipFill>
          <a:blip r:embed="rId2"/>
          <a:stretch>
            <a:fillRect/>
          </a:stretch>
        </p:blipFill>
        <p:spPr>
          <a:xfrm>
            <a:off x="5700075" y="858471"/>
            <a:ext cx="4096558" cy="5148136"/>
          </a:xfrm>
          <a:prstGeom prst="rect">
            <a:avLst/>
          </a:prstGeom>
          <a:ln>
            <a:solidFill>
              <a:schemeClr val="tx1"/>
            </a:solidFill>
          </a:ln>
        </p:spPr>
      </p:pic>
      <p:sp>
        <p:nvSpPr>
          <p:cNvPr id="4" name="Slide Number Placeholder 3">
            <a:extLst>
              <a:ext uri="{FF2B5EF4-FFF2-40B4-BE49-F238E27FC236}">
                <a16:creationId xmlns:a16="http://schemas.microsoft.com/office/drawing/2014/main" id="{FD0C6079-4CE5-0C8A-2F53-6A1495E70141}"/>
              </a:ext>
            </a:extLst>
          </p:cNvPr>
          <p:cNvSpPr>
            <a:spLocks noGrp="1"/>
          </p:cNvSpPr>
          <p:nvPr>
            <p:ph type="sldNum" sz="quarter" idx="12"/>
          </p:nvPr>
        </p:nvSpPr>
        <p:spPr>
          <a:xfrm>
            <a:off x="11034184" y="6356350"/>
            <a:ext cx="514349" cy="365125"/>
          </a:xfrm>
        </p:spPr>
        <p:txBody>
          <a:bodyPr vert="horz" lIns="91440" tIns="45720" rIns="91440" bIns="45720" rtlCol="0" anchor="ctr">
            <a:normAutofit/>
          </a:bodyPr>
          <a:lstStyle/>
          <a:p>
            <a:pPr>
              <a:spcAft>
                <a:spcPts val="600"/>
              </a:spcAft>
            </a:pPr>
            <a:fld id="{48F63A3B-78C7-47BE-AE5E-E10140E04643}" type="slidenum">
              <a:rPr lang="en-US">
                <a:solidFill>
                  <a:schemeClr val="tx1">
                    <a:alpha val="80000"/>
                  </a:schemeClr>
                </a:solidFill>
              </a:rPr>
              <a:pPr>
                <a:spcAft>
                  <a:spcPts val="600"/>
                </a:spcAft>
              </a:pPr>
              <a:t>23</a:t>
            </a:fld>
            <a:endParaRPr lang="en-US">
              <a:solidFill>
                <a:schemeClr val="tx1">
                  <a:alpha val="80000"/>
                </a:schemeClr>
              </a:solidFill>
            </a:endParaRPr>
          </a:p>
        </p:txBody>
      </p:sp>
    </p:spTree>
    <p:extLst>
      <p:ext uri="{BB962C8B-B14F-4D97-AF65-F5344CB8AC3E}">
        <p14:creationId xmlns:p14="http://schemas.microsoft.com/office/powerpoint/2010/main" val="14370843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33F0E-3982-9B91-FFE1-DB90EB83F4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AE4585-9B45-6ECC-4060-2522F958C1E0}"/>
              </a:ext>
            </a:extLst>
          </p:cNvPr>
          <p:cNvSpPr>
            <a:spLocks noGrp="1"/>
          </p:cNvSpPr>
          <p:nvPr>
            <p:ph type="title"/>
          </p:nvPr>
        </p:nvSpPr>
        <p:spPr/>
        <p:txBody>
          <a:bodyPr/>
          <a:lstStyle/>
          <a:p>
            <a:r>
              <a:rPr lang="en-GB">
                <a:ea typeface="Calibri Light"/>
                <a:cs typeface="Calibri Light"/>
              </a:rPr>
              <a:t>NLP research and advanced topics</a:t>
            </a:r>
          </a:p>
        </p:txBody>
      </p:sp>
      <p:pic>
        <p:nvPicPr>
          <p:cNvPr id="5" name="Content Placeholder 4" descr="A diagram of company logos&#10;&#10;Description automatically generated">
            <a:extLst>
              <a:ext uri="{FF2B5EF4-FFF2-40B4-BE49-F238E27FC236}">
                <a16:creationId xmlns:a16="http://schemas.microsoft.com/office/drawing/2014/main" id="{B0FCCCA8-1FAB-E8DD-DCE3-421318D03136}"/>
              </a:ext>
            </a:extLst>
          </p:cNvPr>
          <p:cNvPicPr>
            <a:picLocks noGrp="1" noChangeAspect="1"/>
          </p:cNvPicPr>
          <p:nvPr>
            <p:ph idx="1"/>
          </p:nvPr>
        </p:nvPicPr>
        <p:blipFill>
          <a:blip r:embed="rId2"/>
          <a:stretch>
            <a:fillRect/>
          </a:stretch>
        </p:blipFill>
        <p:spPr>
          <a:xfrm>
            <a:off x="1373733" y="1686939"/>
            <a:ext cx="8608096" cy="4844369"/>
          </a:xfrm>
          <a:ln>
            <a:solidFill>
              <a:schemeClr val="tx1"/>
            </a:solidFill>
          </a:ln>
        </p:spPr>
      </p:pic>
      <p:sp>
        <p:nvSpPr>
          <p:cNvPr id="4" name="Slide Number Placeholder 3">
            <a:extLst>
              <a:ext uri="{FF2B5EF4-FFF2-40B4-BE49-F238E27FC236}">
                <a16:creationId xmlns:a16="http://schemas.microsoft.com/office/drawing/2014/main" id="{08E0B646-3DDA-BD99-F1CC-6C173D5361C0}"/>
              </a:ext>
            </a:extLst>
          </p:cNvPr>
          <p:cNvSpPr>
            <a:spLocks noGrp="1"/>
          </p:cNvSpPr>
          <p:nvPr>
            <p:ph type="sldNum" sz="quarter" idx="12"/>
          </p:nvPr>
        </p:nvSpPr>
        <p:spPr/>
        <p:txBody>
          <a:bodyPr/>
          <a:lstStyle/>
          <a:p>
            <a:fld id="{48F63A3B-78C7-47BE-AE5E-E10140E04643}" type="slidenum">
              <a:rPr lang="en-US" dirty="0"/>
              <a:t>24</a:t>
            </a:fld>
            <a:endParaRPr lang="en-US"/>
          </a:p>
        </p:txBody>
      </p:sp>
    </p:spTree>
    <p:extLst>
      <p:ext uri="{BB962C8B-B14F-4D97-AF65-F5344CB8AC3E}">
        <p14:creationId xmlns:p14="http://schemas.microsoft.com/office/powerpoint/2010/main" val="30147031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4363F-3DEC-7307-734D-5FB1AA903B6D}"/>
              </a:ext>
            </a:extLst>
          </p:cNvPr>
          <p:cNvSpPr>
            <a:spLocks noGrp="1"/>
          </p:cNvSpPr>
          <p:nvPr>
            <p:ph type="title"/>
          </p:nvPr>
        </p:nvSpPr>
        <p:spPr/>
        <p:txBody>
          <a:bodyPr/>
          <a:lstStyle/>
          <a:p>
            <a:r>
              <a:rPr lang="en-US">
                <a:ea typeface="+mj-lt"/>
                <a:cs typeface="+mj-lt"/>
              </a:rPr>
              <a:t>Real-world impact</a:t>
            </a:r>
            <a:endParaRPr lang="en-GB">
              <a:ea typeface="+mj-lt"/>
              <a:cs typeface="+mj-lt"/>
            </a:endParaRPr>
          </a:p>
          <a:p>
            <a:endParaRPr lang="en-GB">
              <a:cs typeface="Calibri Light"/>
            </a:endParaRPr>
          </a:p>
        </p:txBody>
      </p:sp>
      <p:sp>
        <p:nvSpPr>
          <p:cNvPr id="3" name="Content Placeholder 2">
            <a:extLst>
              <a:ext uri="{FF2B5EF4-FFF2-40B4-BE49-F238E27FC236}">
                <a16:creationId xmlns:a16="http://schemas.microsoft.com/office/drawing/2014/main" id="{79ECF83A-118E-64ED-BBE9-C7B69BED4C71}"/>
              </a:ext>
            </a:extLst>
          </p:cNvPr>
          <p:cNvSpPr>
            <a:spLocks noGrp="1"/>
          </p:cNvSpPr>
          <p:nvPr>
            <p:ph idx="1"/>
          </p:nvPr>
        </p:nvSpPr>
        <p:spPr/>
        <p:txBody>
          <a:bodyPr vert="horz" lIns="91440" tIns="45720" rIns="91440" bIns="45720" rtlCol="0" anchor="t">
            <a:normAutofit/>
          </a:bodyPr>
          <a:lstStyle/>
          <a:p>
            <a:r>
              <a:rPr lang="en-US">
                <a:latin typeface="Arial"/>
                <a:cs typeface="Arial"/>
              </a:rPr>
              <a:t>Industrial applications of language technologies</a:t>
            </a:r>
            <a:endParaRPr lang="en-US"/>
          </a:p>
          <a:p>
            <a:pPr lvl="1">
              <a:buFont typeface="Courier New" panose="020B0604020202020204" pitchFamily="34" charset="0"/>
              <a:buChar char="o"/>
            </a:pPr>
            <a:r>
              <a:rPr lang="en-US">
                <a:latin typeface="Arial"/>
                <a:cs typeface="Arial"/>
              </a:rPr>
              <a:t>Google research </a:t>
            </a:r>
            <a:endParaRPr lang="en-US" sz="2800">
              <a:ea typeface="Calibri" panose="020F0502020204030204"/>
              <a:cs typeface="Calibri" panose="020F0502020204030204"/>
            </a:endParaRPr>
          </a:p>
          <a:p>
            <a:pPr lvl="1">
              <a:buFont typeface="Courier New" panose="020B0604020202020204" pitchFamily="34" charset="0"/>
              <a:buChar char="o"/>
            </a:pPr>
            <a:r>
              <a:rPr lang="en-US">
                <a:latin typeface="Arial"/>
                <a:ea typeface="+mn-lt"/>
                <a:cs typeface="Arial"/>
              </a:rPr>
              <a:t>IBM</a:t>
            </a:r>
          </a:p>
          <a:p>
            <a:pPr lvl="1">
              <a:buFont typeface="Courier New" panose="020B0604020202020204" pitchFamily="34" charset="0"/>
              <a:buChar char="o"/>
            </a:pPr>
            <a:r>
              <a:rPr lang="en-US">
                <a:latin typeface="Arial"/>
                <a:ea typeface="+mn-lt"/>
                <a:cs typeface="Arial"/>
              </a:rPr>
              <a:t>Meta/Facebook</a:t>
            </a:r>
          </a:p>
          <a:p>
            <a:pPr lvl="1">
              <a:buFont typeface="Courier New" panose="020B0604020202020204" pitchFamily="34" charset="0"/>
              <a:buChar char="o"/>
            </a:pPr>
            <a:r>
              <a:rPr lang="en-US">
                <a:latin typeface="Arial"/>
                <a:ea typeface="+mn-lt"/>
                <a:cs typeface="Arial"/>
              </a:rPr>
              <a:t>OpenAI</a:t>
            </a:r>
          </a:p>
          <a:p>
            <a:pPr lvl="1">
              <a:buFont typeface="Courier New" panose="020B0604020202020204" pitchFamily="34" charset="0"/>
              <a:buChar char="o"/>
            </a:pPr>
            <a:r>
              <a:rPr lang="en-US" err="1">
                <a:latin typeface="Arial"/>
                <a:ea typeface="+mn-lt"/>
                <a:cs typeface="Arial"/>
              </a:rPr>
              <a:t>AllenAI</a:t>
            </a:r>
            <a:endParaRPr lang="en-US">
              <a:latin typeface="Arial"/>
              <a:ea typeface="+mn-lt"/>
              <a:cs typeface="Arial"/>
            </a:endParaRPr>
          </a:p>
          <a:p>
            <a:pPr marL="457200" lvl="1" indent="0">
              <a:buNone/>
            </a:pPr>
            <a:r>
              <a:rPr lang="en-US">
                <a:latin typeface="Arial"/>
                <a:ea typeface="+mn-lt"/>
                <a:cs typeface="Arial"/>
              </a:rPr>
              <a:t>Many more......</a:t>
            </a:r>
          </a:p>
          <a:p>
            <a:pPr marL="457200" lvl="1" indent="0">
              <a:buNone/>
            </a:pPr>
            <a:endParaRPr lang="en-US">
              <a:latin typeface="Arial"/>
              <a:ea typeface="+mn-lt"/>
              <a:cs typeface="Arial"/>
            </a:endParaRPr>
          </a:p>
          <a:p>
            <a:pPr marL="457200" lvl="1" indent="0">
              <a:buNone/>
            </a:pPr>
            <a:endParaRPr lang="en-US">
              <a:latin typeface="Arial"/>
              <a:ea typeface="+mn-lt"/>
              <a:cs typeface="Arial"/>
            </a:endParaRPr>
          </a:p>
          <a:p>
            <a:pPr marL="0" indent="0">
              <a:buNone/>
            </a:pPr>
            <a:endParaRPr lang="en-US">
              <a:latin typeface="Calibri" panose="020F0502020204030204"/>
              <a:ea typeface="+mn-lt"/>
              <a:cs typeface="Calibri" panose="020F0502020204030204"/>
            </a:endParaRPr>
          </a:p>
        </p:txBody>
      </p:sp>
      <p:sp>
        <p:nvSpPr>
          <p:cNvPr id="4" name="Slide Number Placeholder 3">
            <a:extLst>
              <a:ext uri="{FF2B5EF4-FFF2-40B4-BE49-F238E27FC236}">
                <a16:creationId xmlns:a16="http://schemas.microsoft.com/office/drawing/2014/main" id="{7F1E419B-CD01-6000-E367-BFDC7923830A}"/>
              </a:ext>
            </a:extLst>
          </p:cNvPr>
          <p:cNvSpPr>
            <a:spLocks noGrp="1"/>
          </p:cNvSpPr>
          <p:nvPr>
            <p:ph type="sldNum" sz="quarter" idx="12"/>
          </p:nvPr>
        </p:nvSpPr>
        <p:spPr/>
        <p:txBody>
          <a:bodyPr/>
          <a:lstStyle/>
          <a:p>
            <a:fld id="{48F63A3B-78C7-47BE-AE5E-E10140E04643}" type="slidenum">
              <a:rPr lang="en-US" dirty="0"/>
              <a:t>25</a:t>
            </a:fld>
            <a:endParaRPr lang="en-US"/>
          </a:p>
        </p:txBody>
      </p:sp>
    </p:spTree>
    <p:extLst>
      <p:ext uri="{BB962C8B-B14F-4D97-AF65-F5344CB8AC3E}">
        <p14:creationId xmlns:p14="http://schemas.microsoft.com/office/powerpoint/2010/main" val="14935323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33B95-F64E-1627-1E6C-43A5DCAD6FB4}"/>
              </a:ext>
            </a:extLst>
          </p:cNvPr>
          <p:cNvSpPr>
            <a:spLocks noGrp="1"/>
          </p:cNvSpPr>
          <p:nvPr>
            <p:ph type="title"/>
          </p:nvPr>
        </p:nvSpPr>
        <p:spPr/>
        <p:txBody>
          <a:bodyPr/>
          <a:lstStyle/>
          <a:p>
            <a:r>
              <a:rPr lang="en-GB">
                <a:ea typeface="Calibri Light"/>
                <a:cs typeface="Calibri Light"/>
              </a:rPr>
              <a:t>NLP Applications</a:t>
            </a:r>
          </a:p>
        </p:txBody>
      </p:sp>
      <p:sp>
        <p:nvSpPr>
          <p:cNvPr id="4" name="Slide Number Placeholder 3">
            <a:extLst>
              <a:ext uri="{FF2B5EF4-FFF2-40B4-BE49-F238E27FC236}">
                <a16:creationId xmlns:a16="http://schemas.microsoft.com/office/drawing/2014/main" id="{2F55CC19-3C5F-B674-7898-42C940C5A0A8}"/>
              </a:ext>
            </a:extLst>
          </p:cNvPr>
          <p:cNvSpPr>
            <a:spLocks noGrp="1"/>
          </p:cNvSpPr>
          <p:nvPr>
            <p:ph type="sldNum" sz="quarter" idx="12"/>
          </p:nvPr>
        </p:nvSpPr>
        <p:spPr/>
        <p:txBody>
          <a:bodyPr/>
          <a:lstStyle/>
          <a:p>
            <a:fld id="{48F63A3B-78C7-47BE-AE5E-E10140E04643}" type="slidenum">
              <a:rPr lang="en-US" dirty="0"/>
              <a:t>26</a:t>
            </a:fld>
            <a:endParaRPr lang="en-US"/>
          </a:p>
        </p:txBody>
      </p:sp>
      <p:pic>
        <p:nvPicPr>
          <p:cNvPr id="6" name="Picture 5" descr="A diagram of a person using a computer&#10;&#10;Description automatically generated">
            <a:extLst>
              <a:ext uri="{FF2B5EF4-FFF2-40B4-BE49-F238E27FC236}">
                <a16:creationId xmlns:a16="http://schemas.microsoft.com/office/drawing/2014/main" id="{3161F591-5443-EA7E-8C21-005F9211885C}"/>
              </a:ext>
            </a:extLst>
          </p:cNvPr>
          <p:cNvPicPr>
            <a:picLocks noChangeAspect="1"/>
          </p:cNvPicPr>
          <p:nvPr/>
        </p:nvPicPr>
        <p:blipFill rotWithShape="1">
          <a:blip r:embed="rId2"/>
          <a:srcRect t="17922" r="259"/>
          <a:stretch/>
        </p:blipFill>
        <p:spPr>
          <a:xfrm>
            <a:off x="2996380" y="1383800"/>
            <a:ext cx="6191566" cy="4979228"/>
          </a:xfrm>
          <a:prstGeom prst="rect">
            <a:avLst/>
          </a:prstGeom>
          <a:ln>
            <a:solidFill>
              <a:schemeClr val="tx1"/>
            </a:solidFill>
          </a:ln>
        </p:spPr>
      </p:pic>
    </p:spTree>
    <p:extLst>
      <p:ext uri="{BB962C8B-B14F-4D97-AF65-F5344CB8AC3E}">
        <p14:creationId xmlns:p14="http://schemas.microsoft.com/office/powerpoint/2010/main" val="29041928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A81B21B-BA26-03A3-596D-6AB53484F9FD}"/>
              </a:ext>
            </a:extLst>
          </p:cNvPr>
          <p:cNvSpPr>
            <a:spLocks noGrp="1"/>
          </p:cNvSpPr>
          <p:nvPr>
            <p:ph type="sldNum" sz="quarter" idx="12"/>
          </p:nvPr>
        </p:nvSpPr>
        <p:spPr/>
        <p:txBody>
          <a:bodyPr/>
          <a:lstStyle/>
          <a:p>
            <a:fld id="{48F63A3B-78C7-47BE-AE5E-E10140E04643}" type="slidenum">
              <a:rPr lang="en-US" dirty="0"/>
              <a:t>27</a:t>
            </a:fld>
            <a:endParaRPr lang="en-US"/>
          </a:p>
        </p:txBody>
      </p:sp>
      <p:pic>
        <p:nvPicPr>
          <p:cNvPr id="5" name="Online Media 4" title="Breaking down language barriers with augmented reality | Google">
            <a:hlinkClick r:id="" action="ppaction://media"/>
            <a:extLst>
              <a:ext uri="{FF2B5EF4-FFF2-40B4-BE49-F238E27FC236}">
                <a16:creationId xmlns:a16="http://schemas.microsoft.com/office/drawing/2014/main" id="{7C6E6E98-4C2D-2CD7-C004-91A1C9CF58C5}"/>
              </a:ext>
            </a:extLst>
          </p:cNvPr>
          <p:cNvPicPr>
            <a:picLocks noRot="1" noChangeAspect="1"/>
          </p:cNvPicPr>
          <p:nvPr>
            <a:videoFile r:link="rId1"/>
          </p:nvPr>
        </p:nvPicPr>
        <p:blipFill>
          <a:blip r:embed="rId4"/>
          <a:stretch>
            <a:fillRect/>
          </a:stretch>
        </p:blipFill>
        <p:spPr>
          <a:xfrm>
            <a:off x="1241425" y="685800"/>
            <a:ext cx="9710738" cy="5486400"/>
          </a:xfrm>
          <a:prstGeom prst="rect">
            <a:avLst/>
          </a:prstGeom>
        </p:spPr>
      </p:pic>
      <p:sp>
        <p:nvSpPr>
          <p:cNvPr id="3" name="TextBox 2">
            <a:extLst>
              <a:ext uri="{FF2B5EF4-FFF2-40B4-BE49-F238E27FC236}">
                <a16:creationId xmlns:a16="http://schemas.microsoft.com/office/drawing/2014/main" id="{51B567C4-1C00-3C0A-E8A3-ABEDABBA3100}"/>
              </a:ext>
            </a:extLst>
          </p:cNvPr>
          <p:cNvSpPr txBox="1"/>
          <p:nvPr/>
        </p:nvSpPr>
        <p:spPr>
          <a:xfrm>
            <a:off x="2928842" y="6271301"/>
            <a:ext cx="728567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mn-lt"/>
                <a:cs typeface="+mn-lt"/>
                <a:hlinkClick r:id="rId5"/>
              </a:rPr>
              <a:t>https://www.youtube.com/watch?v=lj0bFX9HXeE&amp;t=3s</a:t>
            </a:r>
            <a:endParaRPr lang="en-US"/>
          </a:p>
          <a:p>
            <a:endParaRPr lang="en-US">
              <a:ea typeface="+mn-lt"/>
              <a:cs typeface="+mn-lt"/>
            </a:endParaRPr>
          </a:p>
        </p:txBody>
      </p:sp>
    </p:spTree>
    <p:extLst>
      <p:ext uri="{BB962C8B-B14F-4D97-AF65-F5344CB8AC3E}">
        <p14:creationId xmlns:p14="http://schemas.microsoft.com/office/powerpoint/2010/main" val="24248697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85DE9-08DA-4A07-0B69-7B4DA4D9FABD}"/>
              </a:ext>
            </a:extLst>
          </p:cNvPr>
          <p:cNvSpPr>
            <a:spLocks noGrp="1"/>
          </p:cNvSpPr>
          <p:nvPr>
            <p:ph type="title"/>
          </p:nvPr>
        </p:nvSpPr>
        <p:spPr/>
        <p:txBody>
          <a:bodyPr/>
          <a:lstStyle/>
          <a:p>
            <a:r>
              <a:rPr lang="en-GB">
                <a:cs typeface="Calibri Light"/>
              </a:rPr>
              <a:t>Applications!</a:t>
            </a:r>
            <a:endParaRPr lang="en-GB"/>
          </a:p>
        </p:txBody>
      </p:sp>
      <p:pic>
        <p:nvPicPr>
          <p:cNvPr id="5" name="Content Placeholder 4" descr="A screenshot of a computer&#10;&#10;Description automatically generated">
            <a:extLst>
              <a:ext uri="{FF2B5EF4-FFF2-40B4-BE49-F238E27FC236}">
                <a16:creationId xmlns:a16="http://schemas.microsoft.com/office/drawing/2014/main" id="{A6E2CD9F-78AA-39F5-30CF-CC6714D5C677}"/>
              </a:ext>
            </a:extLst>
          </p:cNvPr>
          <p:cNvPicPr>
            <a:picLocks noGrp="1" noChangeAspect="1"/>
          </p:cNvPicPr>
          <p:nvPr>
            <p:ph idx="1"/>
          </p:nvPr>
        </p:nvPicPr>
        <p:blipFill>
          <a:blip r:embed="rId2"/>
          <a:srcRect l="845" t="-355" r="196" b="-300"/>
          <a:stretch/>
        </p:blipFill>
        <p:spPr>
          <a:xfrm>
            <a:off x="3021560" y="1699736"/>
            <a:ext cx="6189490" cy="4124179"/>
          </a:xfrm>
          <a:ln>
            <a:solidFill>
              <a:schemeClr val="tx1"/>
            </a:solidFill>
          </a:ln>
        </p:spPr>
      </p:pic>
      <p:sp>
        <p:nvSpPr>
          <p:cNvPr id="4" name="Slide Number Placeholder 3">
            <a:extLst>
              <a:ext uri="{FF2B5EF4-FFF2-40B4-BE49-F238E27FC236}">
                <a16:creationId xmlns:a16="http://schemas.microsoft.com/office/drawing/2014/main" id="{B2D29C18-6B58-B0A8-3C7E-EDA0B8BD3650}"/>
              </a:ext>
            </a:extLst>
          </p:cNvPr>
          <p:cNvSpPr>
            <a:spLocks noGrp="1"/>
          </p:cNvSpPr>
          <p:nvPr>
            <p:ph type="sldNum" sz="quarter" idx="12"/>
          </p:nvPr>
        </p:nvSpPr>
        <p:spPr/>
        <p:txBody>
          <a:bodyPr/>
          <a:lstStyle/>
          <a:p>
            <a:fld id="{48F63A3B-78C7-47BE-AE5E-E10140E04643}" type="slidenum">
              <a:rPr lang="en-US" dirty="0"/>
              <a:pPr/>
              <a:t>28</a:t>
            </a:fld>
            <a:endParaRPr lang="en-US"/>
          </a:p>
        </p:txBody>
      </p:sp>
      <p:sp>
        <p:nvSpPr>
          <p:cNvPr id="7" name="TextBox 6">
            <a:extLst>
              <a:ext uri="{FF2B5EF4-FFF2-40B4-BE49-F238E27FC236}">
                <a16:creationId xmlns:a16="http://schemas.microsoft.com/office/drawing/2014/main" id="{800C228B-DADF-B4AB-D035-6F7E17F3865D}"/>
              </a:ext>
            </a:extLst>
          </p:cNvPr>
          <p:cNvSpPr txBox="1"/>
          <p:nvPr/>
        </p:nvSpPr>
        <p:spPr>
          <a:xfrm>
            <a:off x="1660071" y="6150428"/>
            <a:ext cx="890723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a:ea typeface="+mn-lt"/>
                <a:cs typeface="+mn-lt"/>
                <a:hlinkClick r:id="rId3"/>
              </a:rPr>
              <a:t>https://blog.research.google/2023/01/google-research-2022-beyond-language.html</a:t>
            </a:r>
            <a:endParaRPr lang="en-US">
              <a:ea typeface="+mn-lt"/>
              <a:cs typeface="+mn-lt"/>
            </a:endParaRPr>
          </a:p>
          <a:p>
            <a:endParaRPr lang="en-GB">
              <a:ea typeface="Calibri"/>
              <a:cs typeface="Calibri"/>
            </a:endParaRPr>
          </a:p>
        </p:txBody>
      </p:sp>
    </p:spTree>
    <p:extLst>
      <p:ext uri="{BB962C8B-B14F-4D97-AF65-F5344CB8AC3E}">
        <p14:creationId xmlns:p14="http://schemas.microsoft.com/office/powerpoint/2010/main" val="38109298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F80A4-FFF4-4259-CDA8-DFA014882338}"/>
              </a:ext>
            </a:extLst>
          </p:cNvPr>
          <p:cNvSpPr>
            <a:spLocks noGrp="1"/>
          </p:cNvSpPr>
          <p:nvPr>
            <p:ph type="title"/>
          </p:nvPr>
        </p:nvSpPr>
        <p:spPr/>
        <p:txBody>
          <a:bodyPr/>
          <a:lstStyle/>
          <a:p>
            <a:r>
              <a:rPr lang="en-US">
                <a:cs typeface="Calibri Light"/>
              </a:rPr>
              <a:t>References</a:t>
            </a:r>
            <a:endParaRPr lang="en-US"/>
          </a:p>
        </p:txBody>
      </p:sp>
      <p:sp>
        <p:nvSpPr>
          <p:cNvPr id="3" name="Content Placeholder 2">
            <a:extLst>
              <a:ext uri="{FF2B5EF4-FFF2-40B4-BE49-F238E27FC236}">
                <a16:creationId xmlns:a16="http://schemas.microsoft.com/office/drawing/2014/main" id="{EC4D27D6-B106-D1DB-CEA2-82050D5A280C}"/>
              </a:ext>
            </a:extLst>
          </p:cNvPr>
          <p:cNvSpPr>
            <a:spLocks noGrp="1"/>
          </p:cNvSpPr>
          <p:nvPr>
            <p:ph idx="1"/>
          </p:nvPr>
        </p:nvSpPr>
        <p:spPr/>
        <p:txBody>
          <a:bodyPr vert="horz" lIns="91440" tIns="45720" rIns="91440" bIns="45720" rtlCol="0" anchor="t">
            <a:normAutofit/>
          </a:bodyPr>
          <a:lstStyle/>
          <a:p>
            <a:pPr marL="0" indent="0">
              <a:buNone/>
            </a:pPr>
            <a:r>
              <a:rPr lang="en-US">
                <a:ea typeface="+mn-lt"/>
                <a:cs typeface="+mn-lt"/>
                <a:hlinkClick r:id="rId2"/>
              </a:rPr>
              <a:t>https://research.google/research-areas/</a:t>
            </a:r>
            <a:endParaRPr lang="en-US">
              <a:ea typeface="+mn-lt"/>
              <a:cs typeface="+mn-lt"/>
            </a:endParaRPr>
          </a:p>
          <a:p>
            <a:pPr marL="0" indent="0">
              <a:buNone/>
            </a:pPr>
            <a:r>
              <a:rPr lang="en-US">
                <a:ea typeface="+mn-lt"/>
                <a:cs typeface="+mn-lt"/>
                <a:hlinkClick r:id="rId3"/>
              </a:rPr>
              <a:t>https://research.ibm.com/topics/natural-language-processing</a:t>
            </a:r>
            <a:endParaRPr lang="en-US">
              <a:ea typeface="+mn-lt"/>
              <a:cs typeface="+mn-lt"/>
            </a:endParaRPr>
          </a:p>
          <a:p>
            <a:pPr marL="0" indent="0">
              <a:buNone/>
            </a:pPr>
            <a:r>
              <a:rPr lang="en-US">
                <a:ea typeface="+mn-lt"/>
                <a:cs typeface="+mn-lt"/>
                <a:hlinkClick r:id="rId4"/>
              </a:rPr>
              <a:t>https://openai.com/research/better-language-models</a:t>
            </a:r>
            <a:endParaRPr lang="en-US">
              <a:ea typeface="+mn-lt"/>
              <a:cs typeface="+mn-lt"/>
            </a:endParaRPr>
          </a:p>
          <a:p>
            <a:pPr marL="0" indent="0">
              <a:buNone/>
            </a:pPr>
            <a:endParaRPr lang="en-US">
              <a:ea typeface="Calibri"/>
              <a:cs typeface="Calibri"/>
            </a:endParaRPr>
          </a:p>
        </p:txBody>
      </p:sp>
      <p:sp>
        <p:nvSpPr>
          <p:cNvPr id="4" name="Slide Number Placeholder 3">
            <a:extLst>
              <a:ext uri="{FF2B5EF4-FFF2-40B4-BE49-F238E27FC236}">
                <a16:creationId xmlns:a16="http://schemas.microsoft.com/office/drawing/2014/main" id="{D184D776-EB26-0A03-5B44-F88730E5CD9F}"/>
              </a:ext>
            </a:extLst>
          </p:cNvPr>
          <p:cNvSpPr>
            <a:spLocks noGrp="1"/>
          </p:cNvSpPr>
          <p:nvPr>
            <p:ph type="sldNum" sz="quarter" idx="12"/>
          </p:nvPr>
        </p:nvSpPr>
        <p:spPr/>
        <p:txBody>
          <a:bodyPr/>
          <a:lstStyle/>
          <a:p>
            <a:fld id="{48F63A3B-78C7-47BE-AE5E-E10140E04643}" type="slidenum">
              <a:rPr lang="en-US" dirty="0"/>
              <a:t>29</a:t>
            </a:fld>
            <a:endParaRPr lang="en-US"/>
          </a:p>
        </p:txBody>
      </p:sp>
    </p:spTree>
    <p:extLst>
      <p:ext uri="{BB962C8B-B14F-4D97-AF65-F5344CB8AC3E}">
        <p14:creationId xmlns:p14="http://schemas.microsoft.com/office/powerpoint/2010/main" val="40982864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D4FEC-AA47-90A1-1DC4-FB4ABF0ECA5B}"/>
              </a:ext>
            </a:extLst>
          </p:cNvPr>
          <p:cNvSpPr>
            <a:spLocks noGrp="1"/>
          </p:cNvSpPr>
          <p:nvPr>
            <p:ph type="title"/>
          </p:nvPr>
        </p:nvSpPr>
        <p:spPr>
          <a:xfrm>
            <a:off x="3629" y="-203351"/>
            <a:ext cx="11690350" cy="1325563"/>
          </a:xfrm>
        </p:spPr>
        <p:txBody>
          <a:bodyPr/>
          <a:lstStyle/>
          <a:p>
            <a:r>
              <a:rPr lang="en-US" dirty="0">
                <a:ea typeface="Calibri Light"/>
                <a:cs typeface="Calibri Light"/>
              </a:rPr>
              <a:t>Previous Course Offerings (NLP) /CS3216/AI5203</a:t>
            </a:r>
            <a:endParaRPr lang="en-US" dirty="0"/>
          </a:p>
        </p:txBody>
      </p:sp>
      <p:sp>
        <p:nvSpPr>
          <p:cNvPr id="4" name="Slide Number Placeholder 3">
            <a:extLst>
              <a:ext uri="{FF2B5EF4-FFF2-40B4-BE49-F238E27FC236}">
                <a16:creationId xmlns:a16="http://schemas.microsoft.com/office/drawing/2014/main" id="{06C73E8A-B435-6101-ED01-F64853131988}"/>
              </a:ext>
            </a:extLst>
          </p:cNvPr>
          <p:cNvSpPr>
            <a:spLocks noGrp="1"/>
          </p:cNvSpPr>
          <p:nvPr>
            <p:ph type="sldNum" sz="quarter" idx="12"/>
          </p:nvPr>
        </p:nvSpPr>
        <p:spPr/>
        <p:txBody>
          <a:bodyPr/>
          <a:lstStyle/>
          <a:p>
            <a:fld id="{330EA680-D336-4FF7-8B7A-9848BB0A1C32}" type="slidenum">
              <a:rPr lang="en-US" smtClean="0"/>
              <a:t>3</a:t>
            </a:fld>
            <a:endParaRPr lang="en-US"/>
          </a:p>
        </p:txBody>
      </p:sp>
      <p:pic>
        <p:nvPicPr>
          <p:cNvPr id="6" name="Picture 5" descr="A group of people posing for a photo&#10;&#10;Description automatically generated">
            <a:extLst>
              <a:ext uri="{FF2B5EF4-FFF2-40B4-BE49-F238E27FC236}">
                <a16:creationId xmlns:a16="http://schemas.microsoft.com/office/drawing/2014/main" id="{4380144F-436C-C9C5-A03C-6278B9120B43}"/>
              </a:ext>
            </a:extLst>
          </p:cNvPr>
          <p:cNvPicPr>
            <a:picLocks noChangeAspect="1"/>
          </p:cNvPicPr>
          <p:nvPr/>
        </p:nvPicPr>
        <p:blipFill>
          <a:blip r:embed="rId2"/>
          <a:stretch>
            <a:fillRect/>
          </a:stretch>
        </p:blipFill>
        <p:spPr>
          <a:xfrm>
            <a:off x="2416023" y="2524882"/>
            <a:ext cx="6446762" cy="3081686"/>
          </a:xfrm>
          <a:prstGeom prst="rect">
            <a:avLst/>
          </a:prstGeom>
        </p:spPr>
      </p:pic>
      <p:pic>
        <p:nvPicPr>
          <p:cNvPr id="7" name="Picture 6" descr="A group of men standing in front of a white board&#10;&#10;Description automatically generated">
            <a:extLst>
              <a:ext uri="{FF2B5EF4-FFF2-40B4-BE49-F238E27FC236}">
                <a16:creationId xmlns:a16="http://schemas.microsoft.com/office/drawing/2014/main" id="{1E6FDB20-F2D2-D1DE-E5A6-07B34C9F0D7D}"/>
              </a:ext>
            </a:extLst>
          </p:cNvPr>
          <p:cNvPicPr>
            <a:picLocks noChangeAspect="1"/>
          </p:cNvPicPr>
          <p:nvPr/>
        </p:nvPicPr>
        <p:blipFill>
          <a:blip r:embed="rId3"/>
          <a:srcRect l="17157" t="-532" r="16176"/>
          <a:stretch/>
        </p:blipFill>
        <p:spPr>
          <a:xfrm>
            <a:off x="524091" y="4287996"/>
            <a:ext cx="3421839" cy="2286460"/>
          </a:xfrm>
          <a:prstGeom prst="rect">
            <a:avLst/>
          </a:prstGeom>
        </p:spPr>
      </p:pic>
      <p:pic>
        <p:nvPicPr>
          <p:cNvPr id="8" name="Picture 7" descr="A group of people posing for a photo&#10;&#10;Description automatically generated">
            <a:extLst>
              <a:ext uri="{FF2B5EF4-FFF2-40B4-BE49-F238E27FC236}">
                <a16:creationId xmlns:a16="http://schemas.microsoft.com/office/drawing/2014/main" id="{6D533839-4247-358F-3A13-EC875319A4BC}"/>
              </a:ext>
            </a:extLst>
          </p:cNvPr>
          <p:cNvPicPr>
            <a:picLocks noChangeAspect="1"/>
          </p:cNvPicPr>
          <p:nvPr/>
        </p:nvPicPr>
        <p:blipFill>
          <a:blip r:embed="rId4"/>
          <a:srcRect l="4323" t="-261" r="12104"/>
          <a:stretch/>
        </p:blipFill>
        <p:spPr>
          <a:xfrm>
            <a:off x="7816547" y="4291749"/>
            <a:ext cx="3749530" cy="2070763"/>
          </a:xfrm>
          <a:prstGeom prst="rect">
            <a:avLst/>
          </a:prstGeom>
        </p:spPr>
      </p:pic>
      <p:pic>
        <p:nvPicPr>
          <p:cNvPr id="5" name="Content Placeholder 4" descr="A group of people holding signs&#10;&#10;Description automatically generated">
            <a:extLst>
              <a:ext uri="{FF2B5EF4-FFF2-40B4-BE49-F238E27FC236}">
                <a16:creationId xmlns:a16="http://schemas.microsoft.com/office/drawing/2014/main" id="{3A422D20-6CD5-6F70-D17F-2517A9E694F9}"/>
              </a:ext>
            </a:extLst>
          </p:cNvPr>
          <p:cNvPicPr>
            <a:picLocks noGrp="1" noChangeAspect="1"/>
          </p:cNvPicPr>
          <p:nvPr>
            <p:ph idx="1"/>
          </p:nvPr>
        </p:nvPicPr>
        <p:blipFill>
          <a:blip r:embed="rId5"/>
          <a:srcRect l="17232" b="-2468"/>
          <a:stretch/>
        </p:blipFill>
        <p:spPr>
          <a:xfrm>
            <a:off x="7727409" y="1126205"/>
            <a:ext cx="3836009" cy="2183553"/>
          </a:xfrm>
        </p:spPr>
      </p:pic>
      <p:pic>
        <p:nvPicPr>
          <p:cNvPr id="9" name="Picture 8" descr="A person standing in front of a projection screen&#10;&#10;Description automatically generated">
            <a:extLst>
              <a:ext uri="{FF2B5EF4-FFF2-40B4-BE49-F238E27FC236}">
                <a16:creationId xmlns:a16="http://schemas.microsoft.com/office/drawing/2014/main" id="{A36B3498-4F3B-CC5A-A3CA-E1754FC4341E}"/>
              </a:ext>
            </a:extLst>
          </p:cNvPr>
          <p:cNvPicPr>
            <a:picLocks noChangeAspect="1"/>
          </p:cNvPicPr>
          <p:nvPr/>
        </p:nvPicPr>
        <p:blipFill>
          <a:blip r:embed="rId6"/>
          <a:srcRect l="9576" t="1285" r="-51" b="230"/>
          <a:stretch/>
        </p:blipFill>
        <p:spPr>
          <a:xfrm>
            <a:off x="519517" y="1130945"/>
            <a:ext cx="4057063" cy="2082411"/>
          </a:xfrm>
          <a:prstGeom prst="rect">
            <a:avLst/>
          </a:prstGeom>
        </p:spPr>
      </p:pic>
    </p:spTree>
    <p:extLst>
      <p:ext uri="{BB962C8B-B14F-4D97-AF65-F5344CB8AC3E}">
        <p14:creationId xmlns:p14="http://schemas.microsoft.com/office/powerpoint/2010/main" val="6974426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F1E3B-DB40-B87E-AE2C-3E98668E2FA5}"/>
              </a:ext>
            </a:extLst>
          </p:cNvPr>
          <p:cNvSpPr>
            <a:spLocks noGrp="1"/>
          </p:cNvSpPr>
          <p:nvPr>
            <p:ph type="title"/>
          </p:nvPr>
        </p:nvSpPr>
        <p:spPr>
          <a:xfrm>
            <a:off x="762000" y="1138036"/>
            <a:ext cx="3962400" cy="1402470"/>
          </a:xfrm>
        </p:spPr>
        <p:txBody>
          <a:bodyPr vert="horz" lIns="91440" tIns="45720" rIns="91440" bIns="45720" rtlCol="0" anchor="t">
            <a:normAutofit/>
          </a:bodyPr>
          <a:lstStyle/>
          <a:p>
            <a:r>
              <a:rPr lang="en-US" sz="3200" dirty="0"/>
              <a:t>Resources</a:t>
            </a:r>
          </a:p>
        </p:txBody>
      </p:sp>
      <p:cxnSp>
        <p:nvCxnSpPr>
          <p:cNvPr id="33" name="Straight Connector 32">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7864AB61-E624-8520-82E2-7C2DBC049AA9}"/>
              </a:ext>
            </a:extLst>
          </p:cNvPr>
          <p:cNvSpPr txBox="1"/>
          <p:nvPr/>
        </p:nvSpPr>
        <p:spPr>
          <a:xfrm>
            <a:off x="835742" y="2502015"/>
            <a:ext cx="4257368" cy="3640368"/>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marL="57150">
              <a:lnSpc>
                <a:spcPct val="90000"/>
              </a:lnSpc>
              <a:spcAft>
                <a:spcPts val="600"/>
              </a:spcAft>
            </a:pPr>
            <a:endParaRPr lang="en-US" sz="1700" dirty="0">
              <a:latin typeface="Calibri"/>
              <a:ea typeface="Calibri" panose="020F0502020204030204"/>
              <a:cs typeface="Calibri"/>
            </a:endParaRPr>
          </a:p>
          <a:p>
            <a:pPr indent="-228600">
              <a:lnSpc>
                <a:spcPct val="90000"/>
              </a:lnSpc>
              <a:spcAft>
                <a:spcPts val="600"/>
              </a:spcAft>
              <a:buFont typeface="Arial" panose="020B0604020202020204" pitchFamily="34" charset="0"/>
              <a:buChar char="•"/>
            </a:pPr>
            <a:r>
              <a:rPr lang="en-US" sz="1700" dirty="0"/>
              <a:t>(A) Speech and Language Processing by Daniel </a:t>
            </a:r>
            <a:r>
              <a:rPr lang="en-US" sz="1700" dirty="0" err="1"/>
              <a:t>Jurafsky</a:t>
            </a:r>
            <a:r>
              <a:rPr lang="en-US" sz="1700" dirty="0"/>
              <a:t> and  James H. Martin (3rd edition) </a:t>
            </a:r>
            <a:endParaRPr lang="en-US" sz="1700" dirty="0">
              <a:cs typeface="Calibri"/>
            </a:endParaRPr>
          </a:p>
          <a:p>
            <a:pPr indent="-228600">
              <a:lnSpc>
                <a:spcPct val="90000"/>
              </a:lnSpc>
              <a:spcAft>
                <a:spcPts val="600"/>
              </a:spcAft>
              <a:buFont typeface="Arial" panose="020B0604020202020204" pitchFamily="34" charset="0"/>
              <a:buChar char="•"/>
            </a:pPr>
            <a:r>
              <a:rPr lang="en-US" sz="1700" dirty="0"/>
              <a:t>(B) Natural Language Processing with Python. (updated edition based on Python 3 and NLTK 3) Steven Bird et al. O’Reilly Media</a:t>
            </a:r>
            <a:endParaRPr lang="en-US" sz="1700" dirty="0">
              <a:cs typeface="Calibri"/>
            </a:endParaRPr>
          </a:p>
          <a:p>
            <a:pPr>
              <a:lnSpc>
                <a:spcPct val="90000"/>
              </a:lnSpc>
              <a:spcAft>
                <a:spcPts val="600"/>
              </a:spcAft>
            </a:pPr>
            <a:r>
              <a:rPr lang="en-US" sz="1700" dirty="0">
                <a:ea typeface="+mn-lt"/>
                <a:cs typeface="+mn-lt"/>
                <a:hlinkClick r:id="rId2"/>
              </a:rPr>
              <a:t>https://vlanc-lab.github.io/mu-nlp-course/teachings/fall2024-books.html</a:t>
            </a:r>
            <a:endParaRPr lang="en-US" sz="1700" dirty="0">
              <a:ea typeface="Calibri" panose="020F0502020204030204"/>
              <a:cs typeface="Calibri"/>
            </a:endParaRPr>
          </a:p>
          <a:p>
            <a:pPr indent="-228600">
              <a:lnSpc>
                <a:spcPct val="90000"/>
              </a:lnSpc>
              <a:spcAft>
                <a:spcPts val="600"/>
              </a:spcAft>
              <a:buFont typeface="Arial" panose="020B0604020202020204" pitchFamily="34" charset="0"/>
              <a:buChar char="•"/>
            </a:pPr>
            <a:endParaRPr lang="en-US" sz="1700">
              <a:ea typeface="Calibri" panose="020F0502020204030204"/>
              <a:cs typeface="Calibri"/>
            </a:endParaRPr>
          </a:p>
          <a:p>
            <a:pPr indent="-228600">
              <a:lnSpc>
                <a:spcPct val="90000"/>
              </a:lnSpc>
              <a:spcAft>
                <a:spcPts val="600"/>
              </a:spcAft>
              <a:buFont typeface="Arial" panose="020B0604020202020204" pitchFamily="34" charset="0"/>
              <a:buChar char="•"/>
            </a:pPr>
            <a:endParaRPr lang="en-US" sz="1700">
              <a:ea typeface="Calibri" panose="020F0502020204030204"/>
              <a:cs typeface="Calibri"/>
            </a:endParaRPr>
          </a:p>
        </p:txBody>
      </p:sp>
      <p:sp>
        <p:nvSpPr>
          <p:cNvPr id="35" name="Rectangle 34">
            <a:extLst>
              <a:ext uri="{FF2B5EF4-FFF2-40B4-BE49-F238E27FC236}">
                <a16:creationId xmlns:a16="http://schemas.microsoft.com/office/drawing/2014/main" id="{2AB11B05-5E59-5B88-D8DB-0E975DEAE4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64727" y="0"/>
            <a:ext cx="6927273" cy="6876532"/>
          </a:xfrm>
          <a:prstGeom prst="rect">
            <a:avLst/>
          </a:prstGeom>
          <a:solidFill>
            <a:schemeClr val="bg1">
              <a:lumMod val="9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book cover with a bird on a branch&#10;&#10;Description automatically generated">
            <a:extLst>
              <a:ext uri="{FF2B5EF4-FFF2-40B4-BE49-F238E27FC236}">
                <a16:creationId xmlns:a16="http://schemas.microsoft.com/office/drawing/2014/main" id="{C81DF3DE-8A25-1D85-6FDB-520C4A426166}"/>
              </a:ext>
            </a:extLst>
          </p:cNvPr>
          <p:cNvPicPr>
            <a:picLocks noGrp="1" noChangeAspect="1"/>
          </p:cNvPicPr>
          <p:nvPr>
            <p:ph idx="1"/>
          </p:nvPr>
        </p:nvPicPr>
        <p:blipFill>
          <a:blip r:embed="rId3"/>
          <a:stretch>
            <a:fillRect/>
          </a:stretch>
        </p:blipFill>
        <p:spPr>
          <a:xfrm>
            <a:off x="6096000" y="1629257"/>
            <a:ext cx="2658860" cy="3605234"/>
          </a:xfrm>
          <a:prstGeom prst="rect">
            <a:avLst/>
          </a:prstGeom>
        </p:spPr>
      </p:pic>
      <p:pic>
        <p:nvPicPr>
          <p:cNvPr id="6" name="Picture 5" descr="A yellow cover with a microphone&#10;&#10;Description automatically generated">
            <a:extLst>
              <a:ext uri="{FF2B5EF4-FFF2-40B4-BE49-F238E27FC236}">
                <a16:creationId xmlns:a16="http://schemas.microsoft.com/office/drawing/2014/main" id="{AE8B4998-609B-9C45-E3DC-F3E379F7A4C8}"/>
              </a:ext>
            </a:extLst>
          </p:cNvPr>
          <p:cNvPicPr>
            <a:picLocks noChangeAspect="1"/>
          </p:cNvPicPr>
          <p:nvPr/>
        </p:nvPicPr>
        <p:blipFill>
          <a:blip r:embed="rId4"/>
          <a:stretch>
            <a:fillRect/>
          </a:stretch>
        </p:blipFill>
        <p:spPr>
          <a:xfrm>
            <a:off x="8935278" y="873174"/>
            <a:ext cx="1949933" cy="2468270"/>
          </a:xfrm>
          <a:prstGeom prst="rect">
            <a:avLst/>
          </a:prstGeom>
        </p:spPr>
      </p:pic>
      <p:pic>
        <p:nvPicPr>
          <p:cNvPr id="7" name="Picture 6" descr="A graphic of a whale and a baby whale&#10;&#10;Description automatically generated">
            <a:extLst>
              <a:ext uri="{FF2B5EF4-FFF2-40B4-BE49-F238E27FC236}">
                <a16:creationId xmlns:a16="http://schemas.microsoft.com/office/drawing/2014/main" id="{D9CC9412-1365-DEDB-AB69-B7F469392101}"/>
              </a:ext>
            </a:extLst>
          </p:cNvPr>
          <p:cNvPicPr>
            <a:picLocks noChangeAspect="1"/>
          </p:cNvPicPr>
          <p:nvPr/>
        </p:nvPicPr>
        <p:blipFill>
          <a:blip r:embed="rId5"/>
          <a:stretch>
            <a:fillRect/>
          </a:stretch>
        </p:blipFill>
        <p:spPr>
          <a:xfrm>
            <a:off x="8935278" y="3524333"/>
            <a:ext cx="1882055" cy="2468270"/>
          </a:xfrm>
          <a:prstGeom prst="rect">
            <a:avLst/>
          </a:prstGeom>
        </p:spPr>
      </p:pic>
      <p:sp>
        <p:nvSpPr>
          <p:cNvPr id="4" name="Slide Number Placeholder 3">
            <a:extLst>
              <a:ext uri="{FF2B5EF4-FFF2-40B4-BE49-F238E27FC236}">
                <a16:creationId xmlns:a16="http://schemas.microsoft.com/office/drawing/2014/main" id="{6C97ADBE-AE73-EA32-8BDC-F60995849E14}"/>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48F63A3B-78C7-47BE-AE5E-E10140E04643}" type="slidenum">
              <a:rPr lang="en-US"/>
              <a:pPr>
                <a:spcAft>
                  <a:spcPts val="600"/>
                </a:spcAft>
              </a:pPr>
              <a:t>30</a:t>
            </a:fld>
            <a:endParaRPr lang="en-US"/>
          </a:p>
        </p:txBody>
      </p:sp>
    </p:spTree>
    <p:extLst>
      <p:ext uri="{BB962C8B-B14F-4D97-AF65-F5344CB8AC3E}">
        <p14:creationId xmlns:p14="http://schemas.microsoft.com/office/powerpoint/2010/main" val="763906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E1BC4-AA6A-1BE8-E432-E753FE44F95D}"/>
              </a:ext>
            </a:extLst>
          </p:cNvPr>
          <p:cNvSpPr>
            <a:spLocks noGrp="1"/>
          </p:cNvSpPr>
          <p:nvPr>
            <p:ph type="title"/>
          </p:nvPr>
        </p:nvSpPr>
        <p:spPr/>
        <p:txBody>
          <a:bodyPr/>
          <a:lstStyle/>
          <a:p>
            <a:r>
              <a:rPr lang="en-US">
                <a:ea typeface="Calibri Light"/>
                <a:cs typeface="Calibri Light"/>
              </a:rPr>
              <a:t>Lecture Plan</a:t>
            </a:r>
            <a:endParaRPr lang="en-US"/>
          </a:p>
        </p:txBody>
      </p:sp>
      <p:sp>
        <p:nvSpPr>
          <p:cNvPr id="3" name="Content Placeholder 2">
            <a:extLst>
              <a:ext uri="{FF2B5EF4-FFF2-40B4-BE49-F238E27FC236}">
                <a16:creationId xmlns:a16="http://schemas.microsoft.com/office/drawing/2014/main" id="{32568333-605E-A7BE-D476-9EA192238F80}"/>
              </a:ext>
            </a:extLst>
          </p:cNvPr>
          <p:cNvSpPr>
            <a:spLocks noGrp="1"/>
          </p:cNvSpPr>
          <p:nvPr>
            <p:ph idx="1"/>
          </p:nvPr>
        </p:nvSpPr>
        <p:spPr/>
        <p:txBody>
          <a:bodyPr vert="horz" lIns="91440" tIns="45720" rIns="91440" bIns="45720" rtlCol="0" anchor="t">
            <a:normAutofit/>
          </a:bodyPr>
          <a:lstStyle/>
          <a:p>
            <a:r>
              <a:rPr lang="en-US" sz="2400"/>
              <a:t>Course Logistics</a:t>
            </a:r>
            <a:endParaRPr lang="en-US" sz="2400">
              <a:ea typeface="Calibri"/>
              <a:cs typeface="Calibri"/>
            </a:endParaRPr>
          </a:p>
          <a:p>
            <a:r>
              <a:rPr lang="en-US" sz="2400">
                <a:ea typeface="Calibri"/>
                <a:cs typeface="Calibri"/>
              </a:rPr>
              <a:t>Course Outcomes</a:t>
            </a:r>
            <a:endParaRPr lang="en-US" sz="2400"/>
          </a:p>
          <a:p>
            <a:r>
              <a:rPr lang="en-US" sz="2400">
                <a:ea typeface="Calibri"/>
                <a:cs typeface="Calibri"/>
              </a:rPr>
              <a:t>Content/Syllabus</a:t>
            </a:r>
            <a:endParaRPr lang="en-US" sz="2400"/>
          </a:p>
          <a:p>
            <a:r>
              <a:rPr lang="en-US" sz="2400">
                <a:ea typeface="Calibri"/>
                <a:cs typeface="Calibri"/>
              </a:rPr>
              <a:t>Grading Policy</a:t>
            </a:r>
            <a:endParaRPr lang="en-US" sz="2400"/>
          </a:p>
          <a:p>
            <a:r>
              <a:rPr lang="en-US" sz="2400"/>
              <a:t>Why should you learn NLP?</a:t>
            </a:r>
            <a:endParaRPr lang="en-US" sz="2400">
              <a:ea typeface="Calibri"/>
              <a:cs typeface="Calibri"/>
            </a:endParaRPr>
          </a:p>
          <a:p>
            <a:r>
              <a:rPr lang="en-US" sz="2400"/>
              <a:t>What is Natural Language Processing?</a:t>
            </a:r>
            <a:endParaRPr lang="en-US" sz="2400">
              <a:ea typeface="Calibri"/>
              <a:cs typeface="Calibri"/>
            </a:endParaRPr>
          </a:p>
          <a:p>
            <a:r>
              <a:rPr lang="en-US" sz="2400"/>
              <a:t>Applications</a:t>
            </a:r>
            <a:endParaRPr lang="en-US" sz="2400">
              <a:ea typeface="Calibri"/>
              <a:cs typeface="Calibri"/>
            </a:endParaRPr>
          </a:p>
          <a:p>
            <a:r>
              <a:rPr lang="en-US" sz="2400"/>
              <a:t>Resources</a:t>
            </a:r>
            <a:endParaRPr lang="en-US" sz="2400">
              <a:ea typeface="Calibri"/>
              <a:cs typeface="Calibri"/>
            </a:endParaRPr>
          </a:p>
          <a:p>
            <a:pPr marL="0" indent="0">
              <a:buNone/>
            </a:pPr>
            <a:endParaRPr lang="en-US" sz="2400">
              <a:ea typeface="Calibri"/>
              <a:cs typeface="Calibri"/>
            </a:endParaRPr>
          </a:p>
        </p:txBody>
      </p:sp>
      <p:sp>
        <p:nvSpPr>
          <p:cNvPr id="4" name="Slide Number Placeholder 3">
            <a:extLst>
              <a:ext uri="{FF2B5EF4-FFF2-40B4-BE49-F238E27FC236}">
                <a16:creationId xmlns:a16="http://schemas.microsoft.com/office/drawing/2014/main" id="{4D1AB15B-2813-D51E-E2BF-65E7A011A01D}"/>
              </a:ext>
            </a:extLst>
          </p:cNvPr>
          <p:cNvSpPr>
            <a:spLocks noGrp="1"/>
          </p:cNvSpPr>
          <p:nvPr>
            <p:ph type="sldNum" sz="quarter" idx="12"/>
          </p:nvPr>
        </p:nvSpPr>
        <p:spPr/>
        <p:txBody>
          <a:bodyPr/>
          <a:lstStyle/>
          <a:p>
            <a:fld id="{330EA680-D336-4FF7-8B7A-9848BB0A1C32}" type="slidenum">
              <a:rPr lang="en-US" smtClean="0"/>
              <a:t>4</a:t>
            </a:fld>
            <a:endParaRPr lang="en-US"/>
          </a:p>
        </p:txBody>
      </p:sp>
    </p:spTree>
    <p:extLst>
      <p:ext uri="{BB962C8B-B14F-4D97-AF65-F5344CB8AC3E}">
        <p14:creationId xmlns:p14="http://schemas.microsoft.com/office/powerpoint/2010/main" val="3461765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E1D7F-AF42-870C-64EC-215FE66B5534}"/>
              </a:ext>
            </a:extLst>
          </p:cNvPr>
          <p:cNvSpPr>
            <a:spLocks noGrp="1"/>
          </p:cNvSpPr>
          <p:nvPr>
            <p:ph type="title"/>
          </p:nvPr>
        </p:nvSpPr>
        <p:spPr/>
        <p:txBody>
          <a:bodyPr/>
          <a:lstStyle/>
          <a:p>
            <a:r>
              <a:rPr lang="en-US">
                <a:latin typeface="Calibri Light"/>
                <a:ea typeface="Calibri"/>
                <a:cs typeface="Calibri Light"/>
              </a:rPr>
              <a:t>Course Logistics</a:t>
            </a:r>
            <a:endParaRPr lang="en-US">
              <a:latin typeface="Calibri Light"/>
              <a:ea typeface="Calibri"/>
              <a:cs typeface="Calibri"/>
            </a:endParaRPr>
          </a:p>
        </p:txBody>
      </p:sp>
      <p:sp>
        <p:nvSpPr>
          <p:cNvPr id="3" name="Content Placeholder 2">
            <a:extLst>
              <a:ext uri="{FF2B5EF4-FFF2-40B4-BE49-F238E27FC236}">
                <a16:creationId xmlns:a16="http://schemas.microsoft.com/office/drawing/2014/main" id="{1282D170-D5B4-1B62-257A-F1A9DFA32802}"/>
              </a:ext>
            </a:extLst>
          </p:cNvPr>
          <p:cNvSpPr>
            <a:spLocks noGrp="1"/>
          </p:cNvSpPr>
          <p:nvPr>
            <p:ph idx="1"/>
          </p:nvPr>
        </p:nvSpPr>
        <p:spPr>
          <a:xfrm>
            <a:off x="838200" y="2091720"/>
            <a:ext cx="10515600" cy="4351338"/>
          </a:xfrm>
        </p:spPr>
        <p:txBody>
          <a:bodyPr vert="horz" lIns="91440" tIns="45720" rIns="91440" bIns="45720" rtlCol="0" anchor="t">
            <a:normAutofit/>
          </a:bodyPr>
          <a:lstStyle/>
          <a:p>
            <a:pPr marL="457200" indent="-457200"/>
            <a:r>
              <a:rPr lang="en-US" sz="2400"/>
              <a:t>Lecture Timings: </a:t>
            </a:r>
            <a:r>
              <a:rPr lang="en-US" sz="2400">
                <a:solidFill>
                  <a:srgbClr val="FF0000"/>
                </a:solidFill>
              </a:rPr>
              <a:t>Mondays, Wednesdays &amp; Thursdays- 10:35–11:30 AM </a:t>
            </a:r>
          </a:p>
          <a:p>
            <a:pPr lvl="1" indent="0">
              <a:buNone/>
            </a:pPr>
            <a:r>
              <a:rPr lang="en-US" sz="2000">
                <a:solidFill>
                  <a:srgbClr val="FF0000"/>
                </a:solidFill>
              </a:rPr>
              <a:t>                                                                                        (Strictly adhere to class timings)</a:t>
            </a:r>
            <a:endParaRPr lang="en-US" sz="2000">
              <a:solidFill>
                <a:srgbClr val="FF0000"/>
              </a:solidFill>
              <a:ea typeface="Calibri"/>
              <a:cs typeface="Calibri"/>
            </a:endParaRPr>
          </a:p>
          <a:p>
            <a:pPr marL="457200" indent="-457200"/>
            <a:r>
              <a:rPr lang="en-US" sz="2400">
                <a:ea typeface="+mn-lt"/>
                <a:cs typeface="+mn-lt"/>
              </a:rPr>
              <a:t>Slack, help sessions/office hours (for all course questions/discussion) </a:t>
            </a:r>
            <a:endParaRPr lang="en-US" sz="2000">
              <a:ea typeface="+mn-lt"/>
              <a:cs typeface="+mn-lt"/>
            </a:endParaRPr>
          </a:p>
          <a:p>
            <a:pPr marL="914400" lvl="1"/>
            <a:r>
              <a:rPr lang="en-US" sz="1600">
                <a:ea typeface="+mn-lt"/>
                <a:cs typeface="+mn-lt"/>
              </a:rPr>
              <a:t>Slack for assignments, doubts, course announcements, deadlines, etc. </a:t>
            </a:r>
            <a:endParaRPr lang="en-US" sz="1600">
              <a:latin typeface="Calibri"/>
              <a:ea typeface="+mn-lt"/>
              <a:cs typeface="Calibri"/>
            </a:endParaRPr>
          </a:p>
          <a:p>
            <a:pPr marL="914400" lvl="1"/>
            <a:r>
              <a:rPr lang="en-US" sz="1600">
                <a:latin typeface="Calibri"/>
                <a:ea typeface="+mn-lt"/>
                <a:cs typeface="Arial"/>
              </a:rPr>
              <a:t>Office hours start </a:t>
            </a:r>
            <a:r>
              <a:rPr lang="en-US" sz="1600" b="1">
                <a:latin typeface="Calibri"/>
                <a:ea typeface="+mn-lt"/>
                <a:cs typeface="Arial"/>
              </a:rPr>
              <a:t>Monday and Wednesday (</a:t>
            </a:r>
            <a:r>
              <a:rPr lang="en-US" sz="1600" b="1">
                <a:solidFill>
                  <a:srgbClr val="FF0000"/>
                </a:solidFill>
                <a:latin typeface="Calibri"/>
                <a:ea typeface="+mn-lt"/>
                <a:cs typeface="Arial"/>
              </a:rPr>
              <a:t>4:00-5:00 pm</a:t>
            </a:r>
            <a:r>
              <a:rPr lang="en-US" sz="1600" b="1">
                <a:latin typeface="Calibri"/>
                <a:ea typeface="+mn-lt"/>
                <a:cs typeface="Arial"/>
              </a:rPr>
              <a:t>)</a:t>
            </a:r>
            <a:r>
              <a:rPr lang="en-US" sz="1600">
                <a:latin typeface="Calibri"/>
                <a:ea typeface="+mn-lt"/>
                <a:cs typeface="Arial"/>
              </a:rPr>
              <a:t>, Location- </a:t>
            </a:r>
            <a:r>
              <a:rPr lang="en-US" sz="1600" b="1">
                <a:solidFill>
                  <a:srgbClr val="FF0000"/>
                </a:solidFill>
                <a:latin typeface="Calibri"/>
                <a:ea typeface="+mn-lt"/>
                <a:cs typeface="Arial"/>
              </a:rPr>
              <a:t>IT2 block, 180-seater lab, my cabin</a:t>
            </a:r>
            <a:endParaRPr lang="en-US" sz="1600">
              <a:solidFill>
                <a:srgbClr val="FF0000"/>
              </a:solidFill>
              <a:ea typeface="Calibri"/>
              <a:cs typeface="Arial"/>
            </a:endParaRPr>
          </a:p>
          <a:p>
            <a:pPr marL="457200" indent="-457200"/>
            <a:r>
              <a:rPr lang="en-US" sz="2400">
                <a:ea typeface="+mn-lt"/>
                <a:cs typeface="+mn-lt"/>
              </a:rPr>
              <a:t>For</a:t>
            </a:r>
            <a:r>
              <a:rPr lang="en-US" sz="2400"/>
              <a:t> any queries: </a:t>
            </a:r>
            <a:r>
              <a:rPr lang="en-US" sz="2400" i="1">
                <a:solidFill>
                  <a:schemeClr val="accent1"/>
                </a:solidFill>
              </a:rPr>
              <a:t>nidhi.goyal@mahindrauniversity.edu.in </a:t>
            </a:r>
            <a:endParaRPr lang="en-US" sz="2400" i="1">
              <a:solidFill>
                <a:schemeClr val="accent1"/>
              </a:solidFill>
              <a:ea typeface="+mn-lt"/>
              <a:cs typeface="+mn-lt"/>
            </a:endParaRPr>
          </a:p>
          <a:p>
            <a:pPr marL="914400" lvl="1"/>
            <a:r>
              <a:rPr lang="en-US" sz="1600">
                <a:ea typeface="+mn-lt"/>
                <a:cs typeface="+mn-lt"/>
              </a:rPr>
              <a:t>Use email judiciously for important/urgent communication </a:t>
            </a:r>
            <a:endParaRPr lang="en-US" sz="1600" i="1">
              <a:ea typeface="+mn-lt"/>
              <a:cs typeface="+mn-lt"/>
            </a:endParaRPr>
          </a:p>
          <a:p>
            <a:pPr marL="457200" indent="-457200"/>
            <a:r>
              <a:rPr lang="en-US" sz="2400">
                <a:ea typeface="+mn-lt"/>
                <a:cs typeface="+mn-lt"/>
              </a:rPr>
              <a:t>Follow Course page for resources, materials, etc. We’ve put a lot of other important information on the class webpage (Link to be published soon). </a:t>
            </a:r>
            <a:endParaRPr lang="en-US" sz="2400"/>
          </a:p>
          <a:p>
            <a:pPr marL="457200" indent="-457200"/>
            <a:r>
              <a:rPr lang="en-US" sz="2400"/>
              <a:t>Slide PDFs and other resources shall be uploaded before each lecture.</a:t>
            </a:r>
            <a:endParaRPr lang="en-US" sz="2400">
              <a:ea typeface="Calibri"/>
              <a:cs typeface="Calibri"/>
            </a:endParaRPr>
          </a:p>
        </p:txBody>
      </p:sp>
      <p:sp>
        <p:nvSpPr>
          <p:cNvPr id="4" name="Slide Number Placeholder 3">
            <a:extLst>
              <a:ext uri="{FF2B5EF4-FFF2-40B4-BE49-F238E27FC236}">
                <a16:creationId xmlns:a16="http://schemas.microsoft.com/office/drawing/2014/main" id="{C5C9C1F4-E6EA-DAA5-2E5D-8292B2784648}"/>
              </a:ext>
            </a:extLst>
          </p:cNvPr>
          <p:cNvSpPr>
            <a:spLocks noGrp="1"/>
          </p:cNvSpPr>
          <p:nvPr>
            <p:ph type="sldNum" sz="quarter" idx="12"/>
          </p:nvPr>
        </p:nvSpPr>
        <p:spPr/>
        <p:txBody>
          <a:bodyPr/>
          <a:lstStyle/>
          <a:p>
            <a:fld id="{48F63A3B-78C7-47BE-AE5E-E10140E04643}" type="slidenum">
              <a:rPr lang="en-US" dirty="0"/>
              <a:t>5</a:t>
            </a:fld>
            <a:endParaRPr lang="en-US"/>
          </a:p>
        </p:txBody>
      </p:sp>
      <p:pic>
        <p:nvPicPr>
          <p:cNvPr id="6" name="Picture 5" descr="A black text on a white background&#10;&#10;Description automatically generated">
            <a:extLst>
              <a:ext uri="{FF2B5EF4-FFF2-40B4-BE49-F238E27FC236}">
                <a16:creationId xmlns:a16="http://schemas.microsoft.com/office/drawing/2014/main" id="{7DAF75DE-421D-85B0-AA87-3F942801EF1C}"/>
              </a:ext>
            </a:extLst>
          </p:cNvPr>
          <p:cNvPicPr>
            <a:picLocks noChangeAspect="1"/>
          </p:cNvPicPr>
          <p:nvPr/>
        </p:nvPicPr>
        <p:blipFill>
          <a:blip r:embed="rId2"/>
          <a:stretch>
            <a:fillRect/>
          </a:stretch>
        </p:blipFill>
        <p:spPr>
          <a:xfrm>
            <a:off x="5738813" y="722312"/>
            <a:ext cx="4475995" cy="974423"/>
          </a:xfrm>
          <a:prstGeom prst="rect">
            <a:avLst/>
          </a:prstGeom>
        </p:spPr>
      </p:pic>
    </p:spTree>
    <p:extLst>
      <p:ext uri="{BB962C8B-B14F-4D97-AF65-F5344CB8AC3E}">
        <p14:creationId xmlns:p14="http://schemas.microsoft.com/office/powerpoint/2010/main" val="20061465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FAA9C-14CF-DA4F-3889-478050342B6A}"/>
              </a:ext>
            </a:extLst>
          </p:cNvPr>
          <p:cNvSpPr>
            <a:spLocks noGrp="1"/>
          </p:cNvSpPr>
          <p:nvPr>
            <p:ph type="title"/>
          </p:nvPr>
        </p:nvSpPr>
        <p:spPr/>
        <p:txBody>
          <a:bodyPr/>
          <a:lstStyle/>
          <a:p>
            <a:r>
              <a:rPr lang="en-US">
                <a:cs typeface="Calibri Light"/>
              </a:rPr>
              <a:t>Smooth functioning of Course</a:t>
            </a:r>
          </a:p>
        </p:txBody>
      </p:sp>
      <p:sp>
        <p:nvSpPr>
          <p:cNvPr id="3" name="Content Placeholder 2">
            <a:extLst>
              <a:ext uri="{FF2B5EF4-FFF2-40B4-BE49-F238E27FC236}">
                <a16:creationId xmlns:a16="http://schemas.microsoft.com/office/drawing/2014/main" id="{B7854191-FA36-7F65-9E2A-E673AF51FED0}"/>
              </a:ext>
            </a:extLst>
          </p:cNvPr>
          <p:cNvSpPr>
            <a:spLocks noGrp="1"/>
          </p:cNvSpPr>
          <p:nvPr>
            <p:ph idx="1"/>
          </p:nvPr>
        </p:nvSpPr>
        <p:spPr/>
        <p:txBody>
          <a:bodyPr vert="horz" lIns="91440" tIns="45720" rIns="91440" bIns="45720" rtlCol="0" anchor="t">
            <a:normAutofit/>
          </a:bodyPr>
          <a:lstStyle/>
          <a:p>
            <a:pPr>
              <a:buFont typeface="Arial"/>
              <a:buChar char="•"/>
            </a:pPr>
            <a:r>
              <a:rPr lang="en-US" sz="2400">
                <a:cs typeface="Calibri"/>
              </a:rPr>
              <a:t>Slack</a:t>
            </a:r>
            <a:r>
              <a:rPr lang="en-US" sz="2400">
                <a:latin typeface="Calibri"/>
                <a:ea typeface="Calibri"/>
                <a:cs typeface="Arial"/>
              </a:rPr>
              <a:t> for assignments, doubts, course announcements, deadlines, etc. </a:t>
            </a:r>
          </a:p>
          <a:p>
            <a:pPr marL="971550" lvl="1" indent="-285750">
              <a:buFont typeface="Courier New,monospace"/>
              <a:buChar char="o"/>
            </a:pPr>
            <a:r>
              <a:rPr lang="en-US">
                <a:cs typeface="Calibri"/>
              </a:rPr>
              <a:t>Create your account on slack with </a:t>
            </a:r>
            <a:r>
              <a:rPr lang="en-US">
                <a:solidFill>
                  <a:srgbClr val="FF0000"/>
                </a:solidFill>
                <a:cs typeface="Calibri"/>
              </a:rPr>
              <a:t>Your Roll number as username.</a:t>
            </a:r>
            <a:endParaRPr lang="en-US">
              <a:cs typeface="Calibri"/>
            </a:endParaRPr>
          </a:p>
          <a:p>
            <a:pPr marL="971550" lvl="1" indent="-285750">
              <a:buFont typeface="Courier New,monospace"/>
              <a:buChar char="o"/>
            </a:pPr>
            <a:r>
              <a:rPr lang="en-US">
                <a:cs typeface="Calibri"/>
              </a:rPr>
              <a:t>Get yourself added to below channels by your instructor or TAs</a:t>
            </a:r>
          </a:p>
          <a:p>
            <a:pPr marL="1428750" lvl="2" indent="-285750">
              <a:buFont typeface="Wingdings,Sans-Serif"/>
              <a:buChar char="§"/>
            </a:pPr>
            <a:r>
              <a:rPr lang="en-US" sz="2400">
                <a:solidFill>
                  <a:srgbClr val="FF0000"/>
                </a:solidFill>
                <a:latin typeface="Calibri"/>
                <a:ea typeface="Calibri"/>
                <a:cs typeface="Arial"/>
              </a:rPr>
              <a:t> </a:t>
            </a:r>
            <a:r>
              <a:rPr lang="en-US" sz="2400" err="1">
                <a:solidFill>
                  <a:srgbClr val="FF0000"/>
                </a:solidFill>
                <a:latin typeface="Calibri"/>
                <a:ea typeface="Calibri"/>
                <a:cs typeface="Arial"/>
              </a:rPr>
              <a:t>nlp</a:t>
            </a:r>
            <a:r>
              <a:rPr lang="en-US" sz="2400">
                <a:solidFill>
                  <a:srgbClr val="FF0000"/>
                </a:solidFill>
                <a:latin typeface="Calibri"/>
                <a:ea typeface="Calibri"/>
                <a:cs typeface="Arial"/>
              </a:rPr>
              <a:t>-announcements</a:t>
            </a:r>
            <a:r>
              <a:rPr lang="en-US" sz="2400">
                <a:latin typeface="Calibri"/>
                <a:ea typeface="Calibri"/>
                <a:cs typeface="Arial"/>
              </a:rPr>
              <a:t> </a:t>
            </a:r>
          </a:p>
          <a:p>
            <a:pPr marL="971550" lvl="1" indent="-285750">
              <a:buFont typeface="Courier New,monospace"/>
              <a:buChar char="o"/>
            </a:pPr>
            <a:r>
              <a:rPr lang="en-US">
                <a:latin typeface="Calibri"/>
                <a:ea typeface="Calibri"/>
                <a:cs typeface="Arial"/>
              </a:rPr>
              <a:t>Be active to check slack notifications for course related information!!  </a:t>
            </a:r>
          </a:p>
          <a:p>
            <a:pPr marL="971550" lvl="1" indent="-285750">
              <a:buFont typeface="Courier New,monospace"/>
              <a:buChar char="o"/>
            </a:pPr>
            <a:r>
              <a:rPr lang="en-US">
                <a:latin typeface="Calibri"/>
                <a:ea typeface="Calibri"/>
                <a:cs typeface="Arial"/>
              </a:rPr>
              <a:t>First communication point for doubts on slack (</a:t>
            </a:r>
            <a:r>
              <a:rPr lang="en-US">
                <a:solidFill>
                  <a:srgbClr val="FF0000"/>
                </a:solidFill>
                <a:latin typeface="Calibri"/>
                <a:ea typeface="Calibri"/>
                <a:cs typeface="Arial"/>
              </a:rPr>
              <a:t>#doubts </a:t>
            </a:r>
            <a:r>
              <a:rPr lang="en-US">
                <a:latin typeface="Calibri"/>
                <a:ea typeface="Calibri"/>
                <a:cs typeface="Arial"/>
              </a:rPr>
              <a:t>channel). </a:t>
            </a:r>
          </a:p>
          <a:p>
            <a:pPr marL="971550" lvl="1" indent="-285750">
              <a:buFont typeface="Courier New,monospace"/>
              <a:buChar char="o"/>
            </a:pPr>
            <a:r>
              <a:rPr lang="en-US">
                <a:latin typeface="Calibri"/>
                <a:ea typeface="Calibri"/>
                <a:cs typeface="Arial"/>
              </a:rPr>
              <a:t>Healthy discussions among peers lead to effective learning. </a:t>
            </a:r>
            <a:endParaRPr lang="en-US" sz="2400">
              <a:ea typeface="Calibri"/>
              <a:cs typeface="Arial"/>
            </a:endParaRPr>
          </a:p>
        </p:txBody>
      </p:sp>
      <p:sp>
        <p:nvSpPr>
          <p:cNvPr id="4" name="Slide Number Placeholder 3">
            <a:extLst>
              <a:ext uri="{FF2B5EF4-FFF2-40B4-BE49-F238E27FC236}">
                <a16:creationId xmlns:a16="http://schemas.microsoft.com/office/drawing/2014/main" id="{44A51773-31F2-6323-012F-B411D86E24CD}"/>
              </a:ext>
            </a:extLst>
          </p:cNvPr>
          <p:cNvSpPr>
            <a:spLocks noGrp="1"/>
          </p:cNvSpPr>
          <p:nvPr>
            <p:ph type="sldNum" sz="quarter" idx="12"/>
          </p:nvPr>
        </p:nvSpPr>
        <p:spPr/>
        <p:txBody>
          <a:bodyPr/>
          <a:lstStyle/>
          <a:p>
            <a:fld id="{48F63A3B-78C7-47BE-AE5E-E10140E04643}" type="slidenum">
              <a:rPr lang="en-US" dirty="0"/>
              <a:t>6</a:t>
            </a:fld>
            <a:endParaRPr lang="en-US"/>
          </a:p>
        </p:txBody>
      </p:sp>
    </p:spTree>
    <p:extLst>
      <p:ext uri="{BB962C8B-B14F-4D97-AF65-F5344CB8AC3E}">
        <p14:creationId xmlns:p14="http://schemas.microsoft.com/office/powerpoint/2010/main" val="2255552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4FC2D-A5D8-837F-4600-5CF2F53C66EB}"/>
              </a:ext>
            </a:extLst>
          </p:cNvPr>
          <p:cNvSpPr>
            <a:spLocks noGrp="1"/>
          </p:cNvSpPr>
          <p:nvPr>
            <p:ph type="title"/>
          </p:nvPr>
        </p:nvSpPr>
        <p:spPr/>
        <p:txBody>
          <a:bodyPr/>
          <a:lstStyle/>
          <a:p>
            <a:r>
              <a:rPr lang="en-US">
                <a:ea typeface="Calibri Light"/>
                <a:cs typeface="Calibri Light"/>
              </a:rPr>
              <a:t>Course Outcomes </a:t>
            </a:r>
            <a:endParaRPr lang="en-US"/>
          </a:p>
        </p:txBody>
      </p:sp>
      <p:sp>
        <p:nvSpPr>
          <p:cNvPr id="3" name="Content Placeholder 2">
            <a:extLst>
              <a:ext uri="{FF2B5EF4-FFF2-40B4-BE49-F238E27FC236}">
                <a16:creationId xmlns:a16="http://schemas.microsoft.com/office/drawing/2014/main" id="{312209C6-F88B-43F9-4B38-CCDF94E6B989}"/>
              </a:ext>
            </a:extLst>
          </p:cNvPr>
          <p:cNvSpPr>
            <a:spLocks noGrp="1"/>
          </p:cNvSpPr>
          <p:nvPr>
            <p:ph idx="1"/>
          </p:nvPr>
        </p:nvSpPr>
        <p:spPr/>
        <p:txBody>
          <a:bodyPr vert="horz" lIns="91440" tIns="45720" rIns="91440" bIns="45720" rtlCol="0" anchor="t">
            <a:normAutofit/>
          </a:bodyPr>
          <a:lstStyle/>
          <a:p>
            <a:pPr>
              <a:buNone/>
            </a:pPr>
            <a:r>
              <a:rPr lang="en-US" sz="2400" dirty="0">
                <a:latin typeface="Calibri"/>
                <a:ea typeface="Calibri" panose="020F0502020204030204"/>
                <a:cs typeface="Times New Roman"/>
              </a:rPr>
              <a:t>After the successful completion of this course , the students will be able to: </a:t>
            </a:r>
          </a:p>
          <a:p>
            <a:r>
              <a:rPr lang="en-US" sz="2400" dirty="0">
                <a:ea typeface="+mn-lt"/>
                <a:cs typeface="+mn-lt"/>
              </a:rPr>
              <a:t>CO1: Understand the fundamental concepts in Natural Language Processing, algorithms, methods, and strategies.  </a:t>
            </a:r>
            <a:endParaRPr lang="en-US" dirty="0">
              <a:cs typeface="Calibri" panose="020F0502020204030204"/>
            </a:endParaRPr>
          </a:p>
          <a:p>
            <a:r>
              <a:rPr lang="en-US" sz="2400" dirty="0">
                <a:ea typeface="+mn-lt"/>
                <a:cs typeface="+mn-lt"/>
              </a:rPr>
              <a:t>CO2: Analyze and evaluate the strengths and weaknesses of various NLP techniques.  </a:t>
            </a:r>
            <a:endParaRPr lang="en-US" dirty="0"/>
          </a:p>
          <a:p>
            <a:r>
              <a:rPr lang="en-US" sz="2400" dirty="0">
                <a:ea typeface="+mn-lt"/>
                <a:cs typeface="+mn-lt"/>
              </a:rPr>
              <a:t>CO3: Apply NLP tools and libraries, gaining hands-on experience with existing natural language processing and machine learning frameworks. </a:t>
            </a:r>
            <a:endParaRPr lang="en-US">
              <a:ea typeface="+mn-lt"/>
              <a:cs typeface="+mn-lt"/>
            </a:endParaRPr>
          </a:p>
          <a:p>
            <a:r>
              <a:rPr lang="en-US" sz="2400" dirty="0">
                <a:ea typeface="+mn-lt"/>
                <a:cs typeface="+mn-lt"/>
              </a:rPr>
              <a:t>CO4: Implement and adapt cutting-edge frameworks in NLP for practical applications.  </a:t>
            </a:r>
            <a:endParaRPr lang="en-US" dirty="0">
              <a:cs typeface="Calibri" panose="020F0502020204030204"/>
            </a:endParaRPr>
          </a:p>
          <a:p>
            <a:pPr marL="0" indent="0">
              <a:buNone/>
            </a:pPr>
            <a:endParaRPr lang="en-US" sz="2400">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C3A24997-48AF-26B7-F17E-4F1C723C612E}"/>
              </a:ext>
            </a:extLst>
          </p:cNvPr>
          <p:cNvSpPr>
            <a:spLocks noGrp="1"/>
          </p:cNvSpPr>
          <p:nvPr>
            <p:ph type="sldNum" sz="quarter" idx="12"/>
          </p:nvPr>
        </p:nvSpPr>
        <p:spPr/>
        <p:txBody>
          <a:bodyPr/>
          <a:lstStyle/>
          <a:p>
            <a:fld id="{48F63A3B-78C7-47BE-AE5E-E10140E04643}" type="slidenum">
              <a:rPr lang="en-US" dirty="0"/>
              <a:t>7</a:t>
            </a:fld>
            <a:endParaRPr lang="en-US"/>
          </a:p>
        </p:txBody>
      </p:sp>
    </p:spTree>
    <p:extLst>
      <p:ext uri="{BB962C8B-B14F-4D97-AF65-F5344CB8AC3E}">
        <p14:creationId xmlns:p14="http://schemas.microsoft.com/office/powerpoint/2010/main" val="27096878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FE2A8-F7D0-0336-C338-DB2AE347F9B7}"/>
              </a:ext>
            </a:extLst>
          </p:cNvPr>
          <p:cNvSpPr>
            <a:spLocks noGrp="1"/>
          </p:cNvSpPr>
          <p:nvPr>
            <p:ph type="title"/>
          </p:nvPr>
        </p:nvSpPr>
        <p:spPr/>
        <p:txBody>
          <a:bodyPr/>
          <a:lstStyle/>
          <a:p>
            <a:r>
              <a:rPr lang="en-US">
                <a:cs typeface="Calibri Light"/>
              </a:rPr>
              <a:t>Course Content/Syllabus</a:t>
            </a:r>
            <a:endParaRPr lang="en-US"/>
          </a:p>
        </p:txBody>
      </p:sp>
      <p:sp>
        <p:nvSpPr>
          <p:cNvPr id="3" name="Content Placeholder 2">
            <a:extLst>
              <a:ext uri="{FF2B5EF4-FFF2-40B4-BE49-F238E27FC236}">
                <a16:creationId xmlns:a16="http://schemas.microsoft.com/office/drawing/2014/main" id="{9DB3E010-EF63-D674-A1E8-180F572A9E42}"/>
              </a:ext>
            </a:extLst>
          </p:cNvPr>
          <p:cNvSpPr>
            <a:spLocks noGrp="1"/>
          </p:cNvSpPr>
          <p:nvPr>
            <p:ph idx="1"/>
          </p:nvPr>
        </p:nvSpPr>
        <p:spPr/>
        <p:txBody>
          <a:bodyPr vert="horz" lIns="91440" tIns="45720" rIns="91440" bIns="45720" rtlCol="0" anchor="t">
            <a:noAutofit/>
          </a:bodyPr>
          <a:lstStyle/>
          <a:p>
            <a:pPr marL="457200" indent="-457200" algn="just"/>
            <a:r>
              <a:rPr lang="en-GB" sz="2000" dirty="0">
                <a:ea typeface="+mn-lt"/>
                <a:cs typeface="Times New Roman"/>
              </a:rPr>
              <a:t>Module-1: Introduction </a:t>
            </a:r>
            <a:endParaRPr lang="en-US" sz="2000">
              <a:ea typeface="+mn-lt"/>
              <a:cs typeface="Times New Roman"/>
            </a:endParaRPr>
          </a:p>
          <a:p>
            <a:pPr marL="457200" indent="-457200"/>
            <a:r>
              <a:rPr lang="en-GB" sz="2000" dirty="0">
                <a:ea typeface="+mn-lt"/>
                <a:cs typeface="Times New Roman"/>
              </a:rPr>
              <a:t>Module-2: Syntax, Regular Expressions &amp; Text Normalization </a:t>
            </a:r>
            <a:endParaRPr lang="en-US" sz="2000">
              <a:ea typeface="+mn-lt"/>
              <a:cs typeface="Times New Roman"/>
            </a:endParaRPr>
          </a:p>
          <a:p>
            <a:pPr marL="457200" indent="-457200" algn="just"/>
            <a:r>
              <a:rPr lang="en-GB" sz="2000" dirty="0">
                <a:ea typeface="+mn-lt"/>
                <a:cs typeface="Times New Roman"/>
              </a:rPr>
              <a:t>Module-3: Text Pre-processing and Sequence </a:t>
            </a:r>
            <a:r>
              <a:rPr lang="en-GB" sz="2000" err="1">
                <a:ea typeface="+mn-lt"/>
                <a:cs typeface="Times New Roman"/>
              </a:rPr>
              <a:t>labeling</a:t>
            </a:r>
            <a:r>
              <a:rPr lang="en-GB" sz="2000" dirty="0">
                <a:ea typeface="+mn-lt"/>
                <a:cs typeface="Times New Roman"/>
              </a:rPr>
              <a:t> </a:t>
            </a:r>
            <a:endParaRPr lang="en-US" sz="2000">
              <a:ea typeface="+mn-lt"/>
              <a:cs typeface="Times New Roman"/>
            </a:endParaRPr>
          </a:p>
          <a:p>
            <a:pPr marL="457200" indent="-457200" algn="just"/>
            <a:r>
              <a:rPr lang="en-GB" sz="2000" dirty="0">
                <a:ea typeface="+mn-lt"/>
                <a:cs typeface="Times New Roman"/>
              </a:rPr>
              <a:t>Module-4: Probabilistic Language </a:t>
            </a:r>
            <a:r>
              <a:rPr lang="en-GB" sz="2000" err="1">
                <a:ea typeface="+mn-lt"/>
                <a:cs typeface="Times New Roman"/>
              </a:rPr>
              <a:t>Modeling</a:t>
            </a:r>
            <a:r>
              <a:rPr lang="en-GB" sz="2000" dirty="0">
                <a:ea typeface="+mn-lt"/>
                <a:cs typeface="Times New Roman"/>
              </a:rPr>
              <a:t> </a:t>
            </a:r>
            <a:endParaRPr lang="en-US" sz="2000">
              <a:ea typeface="+mn-lt"/>
              <a:cs typeface="Times New Roman"/>
            </a:endParaRPr>
          </a:p>
          <a:p>
            <a:pPr marL="457200" indent="-457200"/>
            <a:r>
              <a:rPr lang="en-GB" sz="2000" dirty="0">
                <a:ea typeface="+mn-lt"/>
                <a:cs typeface="Times New Roman"/>
              </a:rPr>
              <a:t>Module-5: Semantics &amp; Word embeddings </a:t>
            </a:r>
            <a:endParaRPr lang="en-US" sz="2000">
              <a:ea typeface="+mn-lt"/>
              <a:cs typeface="Times New Roman"/>
            </a:endParaRPr>
          </a:p>
          <a:p>
            <a:pPr marL="457200" indent="-457200" algn="just"/>
            <a:r>
              <a:rPr lang="en-GB" sz="2000" dirty="0">
                <a:ea typeface="+mn-lt"/>
                <a:cs typeface="Times New Roman"/>
              </a:rPr>
              <a:t>Module-6: Neural &amp; RNN-based Language </a:t>
            </a:r>
            <a:r>
              <a:rPr lang="en-GB" sz="2000" err="1">
                <a:ea typeface="+mn-lt"/>
                <a:cs typeface="Times New Roman"/>
              </a:rPr>
              <a:t>Modeling</a:t>
            </a:r>
            <a:r>
              <a:rPr lang="en-GB" sz="2000" dirty="0">
                <a:ea typeface="+mn-lt"/>
                <a:cs typeface="Times New Roman"/>
              </a:rPr>
              <a:t> </a:t>
            </a:r>
            <a:endParaRPr lang="en-US" sz="2000">
              <a:ea typeface="+mn-lt"/>
              <a:cs typeface="Times New Roman"/>
            </a:endParaRPr>
          </a:p>
          <a:p>
            <a:pPr marL="457200" indent="-457200" algn="just"/>
            <a:r>
              <a:rPr lang="en-GB" sz="2000" dirty="0">
                <a:ea typeface="+mn-lt"/>
                <a:cs typeface="Times New Roman"/>
              </a:rPr>
              <a:t>Module-7: Advanced Topics/Large Language Models and NLP Applications</a:t>
            </a:r>
            <a:endParaRPr lang="en-US" sz="2000">
              <a:ea typeface="+mn-lt"/>
              <a:cs typeface="Times New Roman"/>
            </a:endParaRPr>
          </a:p>
          <a:p>
            <a:pPr algn="just">
              <a:buNone/>
            </a:pPr>
            <a:endParaRPr lang="en-US" sz="2400" dirty="0">
              <a:ea typeface="Calibri"/>
              <a:cs typeface="Calibri"/>
            </a:endParaRPr>
          </a:p>
          <a:p>
            <a:pPr algn="just">
              <a:buNone/>
            </a:pPr>
            <a:r>
              <a:rPr lang="en-US" sz="2400" dirty="0">
                <a:ea typeface="Calibri"/>
                <a:cs typeface="Calibri"/>
              </a:rPr>
              <a:t>Details are found here: </a:t>
            </a:r>
            <a:r>
              <a:rPr lang="en-US" sz="2400" dirty="0">
                <a:ea typeface="+mn-lt"/>
                <a:cs typeface="+mn-lt"/>
                <a:hlinkClick r:id="rId2"/>
              </a:rPr>
              <a:t>Syllabus-NLP</a:t>
            </a:r>
            <a:endParaRPr lang="en-US" sz="2400" dirty="0">
              <a:ea typeface="Calibri"/>
              <a:cs typeface="Calibri"/>
              <a:hlinkClick r:id="rId2"/>
            </a:endParaRPr>
          </a:p>
          <a:p>
            <a:pPr marL="0" indent="0">
              <a:buNone/>
            </a:pPr>
            <a:endParaRPr lang="en-US" sz="2400">
              <a:ea typeface="Calibri"/>
              <a:cs typeface="Calibri"/>
            </a:endParaRPr>
          </a:p>
        </p:txBody>
      </p:sp>
      <p:sp>
        <p:nvSpPr>
          <p:cNvPr id="4" name="Slide Number Placeholder 3">
            <a:extLst>
              <a:ext uri="{FF2B5EF4-FFF2-40B4-BE49-F238E27FC236}">
                <a16:creationId xmlns:a16="http://schemas.microsoft.com/office/drawing/2014/main" id="{36ABE6AB-6948-9D7B-D399-6719D7233361}"/>
              </a:ext>
            </a:extLst>
          </p:cNvPr>
          <p:cNvSpPr>
            <a:spLocks noGrp="1"/>
          </p:cNvSpPr>
          <p:nvPr>
            <p:ph type="sldNum" sz="quarter" idx="12"/>
          </p:nvPr>
        </p:nvSpPr>
        <p:spPr/>
        <p:txBody>
          <a:bodyPr/>
          <a:lstStyle/>
          <a:p>
            <a:fld id="{48F63A3B-78C7-47BE-AE5E-E10140E04643}" type="slidenum">
              <a:rPr lang="en-US" dirty="0"/>
              <a:t>8</a:t>
            </a:fld>
            <a:endParaRPr lang="en-US"/>
          </a:p>
        </p:txBody>
      </p:sp>
    </p:spTree>
    <p:extLst>
      <p:ext uri="{BB962C8B-B14F-4D97-AF65-F5344CB8AC3E}">
        <p14:creationId xmlns:p14="http://schemas.microsoft.com/office/powerpoint/2010/main" val="40834381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AB691-2F84-521B-4611-0088C1BB5354}"/>
              </a:ext>
            </a:extLst>
          </p:cNvPr>
          <p:cNvSpPr>
            <a:spLocks noGrp="1"/>
          </p:cNvSpPr>
          <p:nvPr>
            <p:ph type="title"/>
          </p:nvPr>
        </p:nvSpPr>
        <p:spPr>
          <a:xfrm>
            <a:off x="841248" y="334644"/>
            <a:ext cx="10509504" cy="1076914"/>
          </a:xfrm>
        </p:spPr>
        <p:txBody>
          <a:bodyPr anchor="ctr">
            <a:normAutofit/>
          </a:bodyPr>
          <a:lstStyle/>
          <a:p>
            <a:r>
              <a:rPr lang="en-US" sz="4000">
                <a:cs typeface="Calibri Light"/>
              </a:rPr>
              <a:t>Grading Policy</a:t>
            </a:r>
            <a:endParaRPr lang="en-US" sz="4000"/>
          </a:p>
        </p:txBody>
      </p:sp>
      <p:sp>
        <p:nvSpPr>
          <p:cNvPr id="4" name="Slide Number Placeholder 3">
            <a:extLst>
              <a:ext uri="{FF2B5EF4-FFF2-40B4-BE49-F238E27FC236}">
                <a16:creationId xmlns:a16="http://schemas.microsoft.com/office/drawing/2014/main" id="{EFA4E08E-407C-AC32-EF20-FC9229DC17FA}"/>
              </a:ext>
            </a:extLst>
          </p:cNvPr>
          <p:cNvSpPr>
            <a:spLocks noGrp="1"/>
          </p:cNvSpPr>
          <p:nvPr>
            <p:ph type="sldNum" sz="quarter" idx="12"/>
          </p:nvPr>
        </p:nvSpPr>
        <p:spPr>
          <a:xfrm>
            <a:off x="8717280" y="6356350"/>
            <a:ext cx="2633472" cy="365125"/>
          </a:xfrm>
        </p:spPr>
        <p:txBody>
          <a:bodyPr>
            <a:normAutofit/>
          </a:bodyPr>
          <a:lstStyle/>
          <a:p>
            <a:pPr>
              <a:spcAft>
                <a:spcPts val="600"/>
              </a:spcAft>
            </a:pPr>
            <a:fld id="{48F63A3B-78C7-47BE-AE5E-E10140E04643}" type="slidenum">
              <a:rPr lang="en-US">
                <a:solidFill>
                  <a:schemeClr val="tx1">
                    <a:lumMod val="50000"/>
                    <a:lumOff val="50000"/>
                  </a:schemeClr>
                </a:solidFill>
              </a:rPr>
              <a:pPr>
                <a:spcAft>
                  <a:spcPts val="600"/>
                </a:spcAft>
              </a:pPr>
              <a:t>9</a:t>
            </a:fld>
            <a:endParaRPr lang="en-US">
              <a:solidFill>
                <a:schemeClr val="tx1">
                  <a:lumMod val="50000"/>
                  <a:lumOff val="50000"/>
                </a:schemeClr>
              </a:solidFill>
            </a:endParaRPr>
          </a:p>
        </p:txBody>
      </p:sp>
      <p:graphicFrame>
        <p:nvGraphicFramePr>
          <p:cNvPr id="6" name="Content Placeholder 5">
            <a:extLst>
              <a:ext uri="{FF2B5EF4-FFF2-40B4-BE49-F238E27FC236}">
                <a16:creationId xmlns:a16="http://schemas.microsoft.com/office/drawing/2014/main" id="{77E5DF2C-3BB0-E72A-2900-5A0EC50E19C1}"/>
              </a:ext>
            </a:extLst>
          </p:cNvPr>
          <p:cNvGraphicFramePr>
            <a:graphicFrameLocks noGrp="1"/>
          </p:cNvGraphicFramePr>
          <p:nvPr>
            <p:ph idx="1"/>
            <p:extLst>
              <p:ext uri="{D42A27DB-BD31-4B8C-83A1-F6EECF244321}">
                <p14:modId xmlns:p14="http://schemas.microsoft.com/office/powerpoint/2010/main" val="2916111280"/>
              </p:ext>
            </p:extLst>
          </p:nvPr>
        </p:nvGraphicFramePr>
        <p:xfrm>
          <a:off x="1836109" y="1396538"/>
          <a:ext cx="7970083" cy="4802340"/>
        </p:xfrm>
        <a:graphic>
          <a:graphicData uri="http://schemas.openxmlformats.org/drawingml/2006/table">
            <a:tbl>
              <a:tblPr firstRow="1" bandRow="1">
                <a:solidFill>
                  <a:schemeClr val="bg1"/>
                </a:solidFill>
                <a:tableStyleId>{5C22544A-7EE6-4342-B048-85BDC9FD1C3A}</a:tableStyleId>
              </a:tblPr>
              <a:tblGrid>
                <a:gridCol w="5076061">
                  <a:extLst>
                    <a:ext uri="{9D8B030D-6E8A-4147-A177-3AD203B41FA5}">
                      <a16:colId xmlns:a16="http://schemas.microsoft.com/office/drawing/2014/main" val="2780212865"/>
                    </a:ext>
                  </a:extLst>
                </a:gridCol>
                <a:gridCol w="2894022">
                  <a:extLst>
                    <a:ext uri="{9D8B030D-6E8A-4147-A177-3AD203B41FA5}">
                      <a16:colId xmlns:a16="http://schemas.microsoft.com/office/drawing/2014/main" val="3811717337"/>
                    </a:ext>
                  </a:extLst>
                </a:gridCol>
              </a:tblGrid>
              <a:tr h="557442">
                <a:tc>
                  <a:txBody>
                    <a:bodyPr/>
                    <a:lstStyle/>
                    <a:p>
                      <a:pPr fontAlgn="b"/>
                      <a:endParaRPr lang="en-US" sz="2000" b="0" cap="none" spc="0">
                        <a:solidFill>
                          <a:schemeClr val="bg1"/>
                        </a:solidFill>
                        <a:effectLst/>
                        <a:latin typeface="Calibri"/>
                      </a:endParaRPr>
                    </a:p>
                    <a:p>
                      <a:pPr algn="l" rtl="0" fontAlgn="base"/>
                      <a:r>
                        <a:rPr lang="en-US" sz="2000" b="0" i="0" u="none" strike="noStrike" cap="none" spc="0">
                          <a:solidFill>
                            <a:schemeClr val="bg1"/>
                          </a:solidFill>
                          <a:effectLst/>
                          <a:latin typeface="Calibri"/>
                        </a:rPr>
                        <a:t>Type of Evaluation</a:t>
                      </a:r>
                      <a:r>
                        <a:rPr lang="en-US" sz="2000" b="0" i="0" cap="none" spc="0">
                          <a:solidFill>
                            <a:schemeClr val="bg1"/>
                          </a:solidFill>
                          <a:effectLst/>
                          <a:latin typeface="Calibri"/>
                        </a:rPr>
                        <a:t> </a:t>
                      </a:r>
                    </a:p>
                  </a:txBody>
                  <a:tcPr marL="124014" marR="95395" marT="95395" marB="95395" anchor="ctr">
                    <a:lnL w="19050" cap="flat" cmpd="sng" algn="ctr">
                      <a:solidFill>
                        <a:schemeClr val="tx1"/>
                      </a:solidFill>
                      <a:prstDash val="solid"/>
                    </a:lnL>
                    <a:lnR w="12700" cmpd="sng">
                      <a:solidFill>
                        <a:schemeClr val="tx1"/>
                      </a:solidFill>
                    </a:lnR>
                    <a:lnT w="19050" cap="flat" cmpd="sng" algn="ctr">
                      <a:solidFill>
                        <a:schemeClr val="tx1"/>
                      </a:solidFill>
                      <a:prstDash val="solid"/>
                    </a:lnT>
                    <a:lnB w="12700" cmpd="sng">
                      <a:solidFill>
                        <a:schemeClr val="tx1"/>
                      </a:solidFill>
                    </a:lnB>
                    <a:solidFill>
                      <a:schemeClr val="tx1"/>
                    </a:solidFill>
                  </a:tcPr>
                </a:tc>
                <a:tc>
                  <a:txBody>
                    <a:bodyPr/>
                    <a:lstStyle/>
                    <a:p>
                      <a:pPr algn="ctr" fontAlgn="b"/>
                      <a:endParaRPr lang="en-US" sz="2000" b="0" cap="none" spc="0">
                        <a:solidFill>
                          <a:schemeClr val="bg1"/>
                        </a:solidFill>
                        <a:effectLst/>
                        <a:latin typeface="Calibri"/>
                      </a:endParaRPr>
                    </a:p>
                    <a:p>
                      <a:pPr algn="l" rtl="0" fontAlgn="base"/>
                      <a:r>
                        <a:rPr lang="en-US" sz="2000" b="0" i="0" u="none" strike="noStrike" cap="none" spc="0">
                          <a:solidFill>
                            <a:schemeClr val="bg1"/>
                          </a:solidFill>
                          <a:effectLst/>
                          <a:latin typeface="Calibri"/>
                        </a:rPr>
                        <a:t>% Contribution in Grade</a:t>
                      </a:r>
                      <a:r>
                        <a:rPr lang="en-US" sz="2000" b="0" i="0" cap="none" spc="0">
                          <a:solidFill>
                            <a:schemeClr val="bg1"/>
                          </a:solidFill>
                          <a:effectLst/>
                          <a:latin typeface="Calibri"/>
                        </a:rPr>
                        <a:t> </a:t>
                      </a:r>
                    </a:p>
                  </a:txBody>
                  <a:tcPr marL="124014" marR="95395" marT="95395" marB="95395" anchor="ctr">
                    <a:lnL w="12700" cmpd="sng">
                      <a:solidFill>
                        <a:schemeClr val="tx1"/>
                      </a:solidFill>
                    </a:lnL>
                    <a:lnR w="12700" cmpd="sng">
                      <a:solidFill>
                        <a:schemeClr val="tx1"/>
                      </a:solidFill>
                    </a:lnR>
                    <a:lnT w="12700" cap="flat" cmpd="sng" algn="ctr">
                      <a:solidFill>
                        <a:schemeClr val="tx1"/>
                      </a:solidFill>
                      <a:prstDash val="solid"/>
                    </a:lnT>
                    <a:lnB w="12700" cmpd="sng">
                      <a:solidFill>
                        <a:schemeClr val="tx1"/>
                      </a:solidFill>
                    </a:lnB>
                    <a:solidFill>
                      <a:schemeClr val="tx1"/>
                    </a:solidFill>
                  </a:tcPr>
                </a:tc>
                <a:extLst>
                  <a:ext uri="{0D108BD9-81ED-4DB2-BD59-A6C34878D82A}">
                    <a16:rowId xmlns:a16="http://schemas.microsoft.com/office/drawing/2014/main" val="2679361159"/>
                  </a:ext>
                </a:extLst>
              </a:tr>
              <a:tr h="557442">
                <a:tc>
                  <a:txBody>
                    <a:bodyPr/>
                    <a:lstStyle/>
                    <a:p>
                      <a:pPr fontAlgn="b"/>
                      <a:endParaRPr lang="en-US" sz="2000" cap="none" spc="0">
                        <a:solidFill>
                          <a:schemeClr val="tx1"/>
                        </a:solidFill>
                        <a:effectLst/>
                        <a:latin typeface="Calibri"/>
                      </a:endParaRPr>
                    </a:p>
                    <a:p>
                      <a:pPr algn="l" rtl="0" fontAlgn="base"/>
                      <a:r>
                        <a:rPr lang="en-US" sz="2000" b="0" i="0" u="none" strike="noStrike" cap="none" spc="0">
                          <a:solidFill>
                            <a:schemeClr val="tx1"/>
                          </a:solidFill>
                          <a:effectLst/>
                          <a:latin typeface="Calibri"/>
                        </a:rPr>
                        <a:t>Minor 1 and Minor 2</a:t>
                      </a:r>
                      <a:r>
                        <a:rPr lang="en-US" sz="2000" b="0" i="0" cap="none" spc="0">
                          <a:solidFill>
                            <a:schemeClr val="tx1"/>
                          </a:solidFill>
                          <a:effectLst/>
                          <a:latin typeface="Calibri"/>
                        </a:rPr>
                        <a:t> </a:t>
                      </a:r>
                    </a:p>
                  </a:txBody>
                  <a:tcPr marL="124014" marR="95395" marT="95395" marB="95395" anchor="b">
                    <a:lnL w="12700" cap="flat" cmpd="sng" algn="ctr">
                      <a:solidFill>
                        <a:schemeClr val="tx1"/>
                      </a:solidFill>
                      <a:prstDash val="solid"/>
                    </a:lnL>
                    <a:lnR w="12700" cap="flat" cmpd="sng" algn="ctr">
                      <a:solidFill>
                        <a:schemeClr val="tx1"/>
                      </a:solidFill>
                      <a:prstDash val="solid"/>
                    </a:lnR>
                    <a:lnT w="12700" cmpd="sng">
                      <a:solidFill>
                        <a:schemeClr val="tx1"/>
                      </a:solidFill>
                    </a:lnT>
                    <a:lnB w="12700" cap="flat" cmpd="sng" algn="ctr">
                      <a:solidFill>
                        <a:schemeClr val="tx1"/>
                      </a:solidFill>
                      <a:prstDash val="solid"/>
                    </a:lnB>
                    <a:noFill/>
                  </a:tcPr>
                </a:tc>
                <a:tc>
                  <a:txBody>
                    <a:bodyPr/>
                    <a:lstStyle/>
                    <a:p>
                      <a:pPr fontAlgn="b"/>
                      <a:endParaRPr lang="en-US" sz="2000" cap="none" spc="0">
                        <a:solidFill>
                          <a:schemeClr val="tx1"/>
                        </a:solidFill>
                        <a:effectLst/>
                        <a:latin typeface="Calibri"/>
                      </a:endParaRPr>
                    </a:p>
                    <a:p>
                      <a:pPr algn="l" rtl="0" fontAlgn="base"/>
                      <a:r>
                        <a:rPr lang="en-US" sz="2000" b="0" i="0" u="none" strike="noStrike" cap="none" spc="0">
                          <a:solidFill>
                            <a:schemeClr val="tx1"/>
                          </a:solidFill>
                          <a:effectLst/>
                          <a:latin typeface="Calibri"/>
                        </a:rPr>
                        <a:t>30</a:t>
                      </a:r>
                      <a:r>
                        <a:rPr lang="en-US" sz="2000" b="0" i="0" cap="none" spc="0">
                          <a:solidFill>
                            <a:schemeClr val="tx1"/>
                          </a:solidFill>
                          <a:effectLst/>
                          <a:latin typeface="Calibri"/>
                        </a:rPr>
                        <a:t> (15+15)</a:t>
                      </a:r>
                    </a:p>
                  </a:txBody>
                  <a:tcPr marL="124014" marR="95395" marT="95395" marB="95395" anchor="b">
                    <a:lnL w="12700" cap="flat" cmpd="sng" algn="ctr">
                      <a:solidFill>
                        <a:schemeClr val="tx1"/>
                      </a:solidFill>
                      <a:prstDash val="solid"/>
                    </a:lnL>
                    <a:lnR w="12700" cap="flat" cmpd="sng" algn="ctr">
                      <a:solidFill>
                        <a:schemeClr val="tx1"/>
                      </a:solidFill>
                      <a:prstDash val="solid"/>
                    </a:lnR>
                    <a:lnT w="12700" cmpd="sng">
                      <a:solidFill>
                        <a:schemeClr val="tx1"/>
                      </a:solidFill>
                    </a:lnT>
                    <a:lnB w="12700" cap="flat" cmpd="sng" algn="ctr">
                      <a:solidFill>
                        <a:schemeClr val="tx1"/>
                      </a:solidFill>
                      <a:prstDash val="solid"/>
                    </a:lnB>
                    <a:noFill/>
                  </a:tcPr>
                </a:tc>
                <a:extLst>
                  <a:ext uri="{0D108BD9-81ED-4DB2-BD59-A6C34878D82A}">
                    <a16:rowId xmlns:a16="http://schemas.microsoft.com/office/drawing/2014/main" val="86123371"/>
                  </a:ext>
                </a:extLst>
              </a:tr>
              <a:tr h="557442">
                <a:tc>
                  <a:txBody>
                    <a:bodyPr/>
                    <a:lstStyle/>
                    <a:p>
                      <a:pPr fontAlgn="b"/>
                      <a:endParaRPr lang="en-US" sz="2000" cap="none" spc="0">
                        <a:solidFill>
                          <a:schemeClr val="tx1"/>
                        </a:solidFill>
                        <a:effectLst/>
                        <a:latin typeface="Calibri"/>
                      </a:endParaRPr>
                    </a:p>
                    <a:p>
                      <a:pPr lvl="0" algn="l">
                        <a:buNone/>
                      </a:pPr>
                      <a:r>
                        <a:rPr lang="en-US" sz="2000" b="0" i="0" u="none" strike="noStrike" cap="none" spc="0">
                          <a:solidFill>
                            <a:schemeClr val="tx1"/>
                          </a:solidFill>
                          <a:effectLst/>
                          <a:latin typeface="Calibri"/>
                        </a:rPr>
                        <a:t>Majors</a:t>
                      </a:r>
                      <a:endParaRPr lang="en-US" sz="2000">
                        <a:latin typeface="Calibri"/>
                      </a:endParaRPr>
                    </a:p>
                  </a:txBody>
                  <a:tcPr marL="124014" marR="95395" marT="95395" marB="95395" anchor="b">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mpd="sng">
                      <a:solidFill>
                        <a:schemeClr val="tx1"/>
                      </a:solidFill>
                      <a:prstDash val="solid"/>
                    </a:lnB>
                    <a:solidFill>
                      <a:schemeClr val="bg1">
                        <a:lumMod val="85000"/>
                      </a:schemeClr>
                    </a:solidFill>
                  </a:tcPr>
                </a:tc>
                <a:tc>
                  <a:txBody>
                    <a:bodyPr/>
                    <a:lstStyle/>
                    <a:p>
                      <a:pPr fontAlgn="b"/>
                      <a:endParaRPr lang="en-US" sz="2000" cap="none" spc="0">
                        <a:solidFill>
                          <a:schemeClr val="tx1"/>
                        </a:solidFill>
                        <a:effectLst/>
                        <a:latin typeface="Calibri"/>
                      </a:endParaRPr>
                    </a:p>
                    <a:p>
                      <a:pPr algn="l" rtl="0" fontAlgn="base"/>
                      <a:r>
                        <a:rPr lang="en-US" sz="2000" b="0" i="0" u="none" strike="noStrike" cap="none" spc="0">
                          <a:solidFill>
                            <a:schemeClr val="tx1"/>
                          </a:solidFill>
                          <a:effectLst/>
                          <a:latin typeface="Calibri"/>
                        </a:rPr>
                        <a:t>25</a:t>
                      </a:r>
                      <a:r>
                        <a:rPr lang="en-US" sz="2000" b="0" i="0" cap="none" spc="0">
                          <a:solidFill>
                            <a:schemeClr val="tx1"/>
                          </a:solidFill>
                          <a:effectLst/>
                          <a:latin typeface="Calibri"/>
                        </a:rPr>
                        <a:t> </a:t>
                      </a:r>
                    </a:p>
                  </a:txBody>
                  <a:tcPr marL="124014" marR="95395" marT="95395" marB="95395" anchor="b">
                    <a:lnL w="12700" cap="flat" cmpd="sng" algn="ctr">
                      <a:solidFill>
                        <a:schemeClr val="tx1"/>
                      </a:solidFill>
                      <a:prstDash val="solid"/>
                    </a:lnL>
                    <a:lnR w="12700" cmpd="sng">
                      <a:solidFill>
                        <a:schemeClr val="tx1"/>
                      </a:solidFill>
                      <a:prstDash val="solid"/>
                    </a:lnR>
                    <a:lnT w="12700" cap="flat" cmpd="sng" algn="ctr">
                      <a:solidFill>
                        <a:schemeClr val="tx1"/>
                      </a:solidFill>
                      <a:prstDash val="solid"/>
                    </a:lnT>
                    <a:lnB w="12700" cmpd="sng">
                      <a:solidFill>
                        <a:schemeClr val="tx1"/>
                      </a:solidFill>
                      <a:prstDash val="solid"/>
                    </a:lnB>
                    <a:solidFill>
                      <a:schemeClr val="bg1">
                        <a:lumMod val="85000"/>
                      </a:schemeClr>
                    </a:solidFill>
                  </a:tcPr>
                </a:tc>
                <a:extLst>
                  <a:ext uri="{0D108BD9-81ED-4DB2-BD59-A6C34878D82A}">
                    <a16:rowId xmlns:a16="http://schemas.microsoft.com/office/drawing/2014/main" val="2938727118"/>
                  </a:ext>
                </a:extLst>
              </a:tr>
              <a:tr h="557442">
                <a:tc>
                  <a:txBody>
                    <a:bodyPr/>
                    <a:lstStyle/>
                    <a:p>
                      <a:pPr fontAlgn="b"/>
                      <a:endParaRPr lang="en-US" sz="2000" cap="none" spc="0">
                        <a:solidFill>
                          <a:schemeClr val="tx1"/>
                        </a:solidFill>
                        <a:effectLst/>
                        <a:latin typeface="Calibri"/>
                      </a:endParaRPr>
                    </a:p>
                    <a:p>
                      <a:pPr algn="l" rtl="0" fontAlgn="base"/>
                      <a:r>
                        <a:rPr lang="en-US" sz="2000" b="0" i="0" u="none" strike="noStrike" cap="none" spc="0">
                          <a:solidFill>
                            <a:schemeClr val="tx1"/>
                          </a:solidFill>
                          <a:effectLst/>
                          <a:latin typeface="Calibri"/>
                        </a:rPr>
                        <a:t>In class activity/quiz </a:t>
                      </a:r>
                      <a:endParaRPr lang="en-US" sz="2000" b="0" i="0" cap="none" spc="0">
                        <a:solidFill>
                          <a:schemeClr val="tx1"/>
                        </a:solidFill>
                        <a:effectLst/>
                        <a:latin typeface="Calibri"/>
                      </a:endParaRPr>
                    </a:p>
                  </a:txBody>
                  <a:tcPr marL="124014" marR="95395" marT="95395" marB="95395" anchor="b">
                    <a:lnL w="12700" cap="flat" cmpd="sng" algn="ctr">
                      <a:solidFill>
                        <a:schemeClr val="tx1"/>
                      </a:solidFill>
                      <a:prstDash val="solid"/>
                    </a:lnL>
                    <a:lnR w="12700" cap="flat" cmpd="sng" algn="ctr">
                      <a:solidFill>
                        <a:schemeClr val="tx1"/>
                      </a:solidFill>
                      <a:prstDash val="solid"/>
                    </a:lnR>
                    <a:lnT w="12700" cmpd="sng">
                      <a:solidFill>
                        <a:schemeClr val="tx1"/>
                      </a:solidFill>
                      <a:prstDash val="solid"/>
                    </a:lnT>
                    <a:lnB w="12700" cap="flat" cmpd="sng" algn="ctr">
                      <a:solidFill>
                        <a:schemeClr val="tx1"/>
                      </a:solidFill>
                      <a:prstDash val="solid"/>
                    </a:lnB>
                    <a:noFill/>
                  </a:tcPr>
                </a:tc>
                <a:tc>
                  <a:txBody>
                    <a:bodyPr/>
                    <a:lstStyle/>
                    <a:p>
                      <a:pPr fontAlgn="b"/>
                      <a:endParaRPr lang="en-US" sz="2000" cap="none" spc="0">
                        <a:solidFill>
                          <a:schemeClr val="tx1"/>
                        </a:solidFill>
                        <a:effectLst/>
                        <a:latin typeface="Calibri"/>
                      </a:endParaRPr>
                    </a:p>
                    <a:p>
                      <a:pPr algn="l" rtl="0" fontAlgn="base"/>
                      <a:r>
                        <a:rPr lang="en-US" sz="2000" b="0" i="0" u="none" strike="noStrike" cap="none" spc="0">
                          <a:solidFill>
                            <a:schemeClr val="tx1"/>
                          </a:solidFill>
                          <a:effectLst/>
                          <a:latin typeface="Calibri"/>
                        </a:rPr>
                        <a:t>10</a:t>
                      </a:r>
                      <a:r>
                        <a:rPr lang="en-US" sz="2000" b="0" i="0" cap="none" spc="0">
                          <a:solidFill>
                            <a:schemeClr val="tx1"/>
                          </a:solidFill>
                          <a:effectLst/>
                          <a:latin typeface="Calibri"/>
                        </a:rPr>
                        <a:t> </a:t>
                      </a:r>
                    </a:p>
                  </a:txBody>
                  <a:tcPr marL="124014" marR="95395" marT="95395" marB="95395" anchor="b">
                    <a:lnL w="12700" cap="flat" cmpd="sng" algn="ctr">
                      <a:solidFill>
                        <a:schemeClr val="tx1"/>
                      </a:solidFill>
                      <a:prstDash val="solid"/>
                    </a:lnL>
                    <a:lnR w="12700" cap="flat" cmpd="sng" algn="ctr">
                      <a:solidFill>
                        <a:schemeClr val="tx1"/>
                      </a:solidFill>
                      <a:prstDash val="solid"/>
                    </a:lnR>
                    <a:lnT w="12700" cmpd="sng">
                      <a:solidFill>
                        <a:schemeClr val="tx1"/>
                      </a:solidFill>
                      <a:prstDash val="solid"/>
                    </a:lnT>
                    <a:lnB w="12700" cap="flat" cmpd="sng" algn="ctr">
                      <a:solidFill>
                        <a:schemeClr val="tx1"/>
                      </a:solidFill>
                      <a:prstDash val="solid"/>
                    </a:lnB>
                    <a:noFill/>
                  </a:tcPr>
                </a:tc>
                <a:extLst>
                  <a:ext uri="{0D108BD9-81ED-4DB2-BD59-A6C34878D82A}">
                    <a16:rowId xmlns:a16="http://schemas.microsoft.com/office/drawing/2014/main" val="3570112428"/>
                  </a:ext>
                </a:extLst>
              </a:tr>
              <a:tr h="557442">
                <a:tc>
                  <a:txBody>
                    <a:bodyPr/>
                    <a:lstStyle/>
                    <a:p>
                      <a:pPr fontAlgn="b"/>
                      <a:endParaRPr lang="en-US" sz="2000" cap="none" spc="0">
                        <a:solidFill>
                          <a:schemeClr val="tx1"/>
                        </a:solidFill>
                        <a:effectLst/>
                        <a:latin typeface="Calibri"/>
                      </a:endParaRPr>
                    </a:p>
                    <a:p>
                      <a:pPr algn="l" rtl="0" fontAlgn="base"/>
                      <a:r>
                        <a:rPr lang="en-US" sz="2000" b="0" i="0" u="none" strike="noStrike" cap="none" spc="0">
                          <a:solidFill>
                            <a:schemeClr val="tx1"/>
                          </a:solidFill>
                          <a:effectLst/>
                          <a:latin typeface="Calibri"/>
                        </a:rPr>
                        <a:t>Assignments</a:t>
                      </a:r>
                      <a:endParaRPr lang="en-US" sz="2000" b="0" i="0" cap="none" spc="0">
                        <a:solidFill>
                          <a:schemeClr val="tx1"/>
                        </a:solidFill>
                        <a:effectLst/>
                        <a:latin typeface="Calibri"/>
                      </a:endParaRPr>
                    </a:p>
                  </a:txBody>
                  <a:tcPr marL="124014" marR="95395" marT="95395" marB="95395" anchor="b">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mpd="sng">
                      <a:solidFill>
                        <a:schemeClr val="tx1"/>
                      </a:solidFill>
                      <a:prstDash val="solid"/>
                    </a:lnB>
                    <a:solidFill>
                      <a:schemeClr val="bg1">
                        <a:lumMod val="85000"/>
                      </a:schemeClr>
                    </a:solidFill>
                  </a:tcPr>
                </a:tc>
                <a:tc>
                  <a:txBody>
                    <a:bodyPr/>
                    <a:lstStyle/>
                    <a:p>
                      <a:pPr fontAlgn="b"/>
                      <a:endParaRPr lang="en-US" sz="2000" cap="none" spc="0">
                        <a:solidFill>
                          <a:schemeClr val="tx1"/>
                        </a:solidFill>
                        <a:effectLst/>
                        <a:latin typeface="Calibri"/>
                      </a:endParaRPr>
                    </a:p>
                    <a:p>
                      <a:pPr algn="l" rtl="0" fontAlgn="base"/>
                      <a:r>
                        <a:rPr lang="en-US" sz="2000" b="0" i="0" u="none" strike="noStrike" cap="none" spc="0">
                          <a:solidFill>
                            <a:schemeClr val="tx1"/>
                          </a:solidFill>
                          <a:effectLst/>
                          <a:latin typeface="Calibri"/>
                        </a:rPr>
                        <a:t>10</a:t>
                      </a:r>
                      <a:r>
                        <a:rPr lang="en-US" sz="2000" b="0" i="0" cap="none" spc="0">
                          <a:solidFill>
                            <a:schemeClr val="tx1"/>
                          </a:solidFill>
                          <a:effectLst/>
                          <a:latin typeface="Calibri"/>
                        </a:rPr>
                        <a:t> </a:t>
                      </a:r>
                    </a:p>
                  </a:txBody>
                  <a:tcPr marL="124014" marR="95395" marT="95395" marB="95395" anchor="b">
                    <a:lnL w="12700" cap="flat" cmpd="sng" algn="ctr">
                      <a:solidFill>
                        <a:schemeClr val="tx1"/>
                      </a:solidFill>
                      <a:prstDash val="solid"/>
                    </a:lnL>
                    <a:lnR w="12700" cmpd="sng">
                      <a:solidFill>
                        <a:schemeClr val="tx1"/>
                      </a:solidFill>
                      <a:prstDash val="solid"/>
                    </a:lnR>
                    <a:lnT w="12700" cap="flat" cmpd="sng" algn="ctr">
                      <a:solidFill>
                        <a:schemeClr val="tx1"/>
                      </a:solidFill>
                      <a:prstDash val="solid"/>
                    </a:lnT>
                    <a:lnB w="12700" cmpd="sng">
                      <a:solidFill>
                        <a:schemeClr val="tx1"/>
                      </a:solidFill>
                      <a:prstDash val="solid"/>
                    </a:lnB>
                    <a:solidFill>
                      <a:schemeClr val="bg1">
                        <a:lumMod val="85000"/>
                      </a:schemeClr>
                    </a:solidFill>
                  </a:tcPr>
                </a:tc>
                <a:extLst>
                  <a:ext uri="{0D108BD9-81ED-4DB2-BD59-A6C34878D82A}">
                    <a16:rowId xmlns:a16="http://schemas.microsoft.com/office/drawing/2014/main" val="1922590574"/>
                  </a:ext>
                </a:extLst>
              </a:tr>
              <a:tr h="557442">
                <a:tc>
                  <a:txBody>
                    <a:bodyPr/>
                    <a:lstStyle/>
                    <a:p>
                      <a:pPr fontAlgn="b"/>
                      <a:endParaRPr lang="en-US" sz="2000" cap="none" spc="0">
                        <a:solidFill>
                          <a:schemeClr val="tx1"/>
                        </a:solidFill>
                        <a:effectLst/>
                        <a:latin typeface="Calibri"/>
                      </a:endParaRPr>
                    </a:p>
                    <a:p>
                      <a:pPr algn="l" rtl="0" fontAlgn="base"/>
                      <a:r>
                        <a:rPr lang="en-US" sz="2000" b="0" i="0" u="none" strike="noStrike" cap="none" spc="0">
                          <a:solidFill>
                            <a:schemeClr val="tx1"/>
                          </a:solidFill>
                          <a:effectLst/>
                          <a:latin typeface="Calibri"/>
                        </a:rPr>
                        <a:t>Project</a:t>
                      </a:r>
                      <a:r>
                        <a:rPr lang="en-US" sz="2000" b="0" i="0" cap="none" spc="0">
                          <a:solidFill>
                            <a:schemeClr val="tx1"/>
                          </a:solidFill>
                          <a:effectLst/>
                          <a:latin typeface="Calibri"/>
                        </a:rPr>
                        <a:t> </a:t>
                      </a:r>
                    </a:p>
                  </a:txBody>
                  <a:tcPr marL="124014" marR="95395" marT="95395" marB="95395" anchor="b">
                    <a:lnL w="12700" cap="flat" cmpd="sng" algn="ctr">
                      <a:solidFill>
                        <a:schemeClr val="tx1"/>
                      </a:solidFill>
                      <a:prstDash val="solid"/>
                    </a:lnL>
                    <a:lnR w="12700" cap="flat" cmpd="sng" algn="ctr">
                      <a:solidFill>
                        <a:schemeClr val="tx1"/>
                      </a:solidFill>
                      <a:prstDash val="solid"/>
                    </a:lnR>
                    <a:lnT w="12700" cmpd="sng">
                      <a:solidFill>
                        <a:schemeClr val="tx1"/>
                      </a:solidFill>
                      <a:prstDash val="solid"/>
                    </a:lnT>
                    <a:lnB w="12700" cap="flat" cmpd="sng" algn="ctr">
                      <a:solidFill>
                        <a:schemeClr val="tx1"/>
                      </a:solidFill>
                      <a:prstDash val="solid"/>
                    </a:lnB>
                    <a:noFill/>
                  </a:tcPr>
                </a:tc>
                <a:tc>
                  <a:txBody>
                    <a:bodyPr/>
                    <a:lstStyle/>
                    <a:p>
                      <a:pPr fontAlgn="b"/>
                      <a:endParaRPr lang="en-US" sz="2000" cap="none" spc="0">
                        <a:solidFill>
                          <a:schemeClr val="tx1"/>
                        </a:solidFill>
                        <a:effectLst/>
                        <a:latin typeface="Calibri"/>
                      </a:endParaRPr>
                    </a:p>
                    <a:p>
                      <a:pPr algn="l" rtl="0" fontAlgn="base"/>
                      <a:r>
                        <a:rPr lang="en-US" sz="2000" b="0" i="0" u="none" strike="noStrike" cap="none" spc="0">
                          <a:solidFill>
                            <a:schemeClr val="tx1"/>
                          </a:solidFill>
                          <a:effectLst/>
                          <a:latin typeface="Calibri"/>
                        </a:rPr>
                        <a:t>25</a:t>
                      </a:r>
                      <a:endParaRPr lang="en-US" sz="2000" b="0" i="0" cap="none" spc="0">
                        <a:solidFill>
                          <a:schemeClr val="tx1"/>
                        </a:solidFill>
                        <a:effectLst/>
                        <a:latin typeface="Calibri"/>
                      </a:endParaRPr>
                    </a:p>
                  </a:txBody>
                  <a:tcPr marL="124014" marR="95395" marT="95395" marB="95395" anchor="b">
                    <a:lnL w="12700" cap="flat" cmpd="sng" algn="ctr">
                      <a:solidFill>
                        <a:schemeClr val="tx1"/>
                      </a:solidFill>
                      <a:prstDash val="solid"/>
                    </a:lnL>
                    <a:lnR w="12700" cap="flat" cmpd="sng" algn="ctr">
                      <a:solidFill>
                        <a:schemeClr val="tx1"/>
                      </a:solidFill>
                      <a:prstDash val="solid"/>
                    </a:lnR>
                    <a:lnT w="12700" cmpd="sng">
                      <a:solidFill>
                        <a:schemeClr val="tx1"/>
                      </a:solidFill>
                      <a:prstDash val="solid"/>
                    </a:lnT>
                    <a:lnB w="12700" cap="flat" cmpd="sng" algn="ctr">
                      <a:solidFill>
                        <a:schemeClr val="tx1"/>
                      </a:solidFill>
                      <a:prstDash val="solid"/>
                    </a:lnB>
                    <a:noFill/>
                  </a:tcPr>
                </a:tc>
                <a:extLst>
                  <a:ext uri="{0D108BD9-81ED-4DB2-BD59-A6C34878D82A}">
                    <a16:rowId xmlns:a16="http://schemas.microsoft.com/office/drawing/2014/main" val="4166560010"/>
                  </a:ext>
                </a:extLst>
              </a:tr>
            </a:tbl>
          </a:graphicData>
        </a:graphic>
      </p:graphicFrame>
    </p:spTree>
    <p:extLst>
      <p:ext uri="{BB962C8B-B14F-4D97-AF65-F5344CB8AC3E}">
        <p14:creationId xmlns:p14="http://schemas.microsoft.com/office/powerpoint/2010/main" val="294471486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30</Slides>
  <Notes>3</Notes>
  <HiddenSlides>1</HiddenSlides>
  <ScaleCrop>false</ScaleCrop>
  <HeadingPairs>
    <vt:vector size="4" baseType="variant">
      <vt:variant>
        <vt:lpstr>Theme</vt:lpstr>
      </vt:variant>
      <vt:variant>
        <vt:i4>2</vt:i4>
      </vt:variant>
      <vt:variant>
        <vt:lpstr>Slide Titles</vt:lpstr>
      </vt:variant>
      <vt:variant>
        <vt:i4>30</vt:i4>
      </vt:variant>
    </vt:vector>
  </HeadingPairs>
  <TitlesOfParts>
    <vt:vector size="32" baseType="lpstr">
      <vt:lpstr>office theme</vt:lpstr>
      <vt:lpstr>Office Theme</vt:lpstr>
      <vt:lpstr>Foundations of NLP </vt:lpstr>
      <vt:lpstr>Who am I?</vt:lpstr>
      <vt:lpstr>Previous Course Offerings (NLP) /CS3216/AI5203</vt:lpstr>
      <vt:lpstr>Lecture Plan</vt:lpstr>
      <vt:lpstr>Course Logistics</vt:lpstr>
      <vt:lpstr>Smooth functioning of Course</vt:lpstr>
      <vt:lpstr>Course Outcomes </vt:lpstr>
      <vt:lpstr>Course Content/Syllabus</vt:lpstr>
      <vt:lpstr>Grading Policy</vt:lpstr>
      <vt:lpstr>PowerPoint Presentation</vt:lpstr>
      <vt:lpstr>Lecture Ethics</vt:lpstr>
      <vt:lpstr>What do you see here?</vt:lpstr>
      <vt:lpstr>Diversity of languages in this world</vt:lpstr>
      <vt:lpstr>Variations across Indian languages </vt:lpstr>
      <vt:lpstr>Natural language</vt:lpstr>
      <vt:lpstr>Data Data everywhere!!!!</vt:lpstr>
      <vt:lpstr>Natural language processing?</vt:lpstr>
      <vt:lpstr>Natural language processing</vt:lpstr>
      <vt:lpstr>PowerPoint Presentation</vt:lpstr>
      <vt:lpstr>Challenges</vt:lpstr>
      <vt:lpstr>Ambiguity in NLP</vt:lpstr>
      <vt:lpstr>Multilingual </vt:lpstr>
      <vt:lpstr>Code-mixed data</vt:lpstr>
      <vt:lpstr>NLP research and advanced topics</vt:lpstr>
      <vt:lpstr>Real-world impact </vt:lpstr>
      <vt:lpstr>NLP Applications</vt:lpstr>
      <vt:lpstr>PowerPoint Presentation</vt:lpstr>
      <vt:lpstr>Applications!</vt:lpstr>
      <vt:lpstr>References</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revision>32</cp:revision>
  <dcterms:created xsi:type="dcterms:W3CDTF">2024-01-25T00:52:37Z</dcterms:created>
  <dcterms:modified xsi:type="dcterms:W3CDTF">2024-08-14T03:34:27Z</dcterms:modified>
</cp:coreProperties>
</file>